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4"/>
  </p:notesMasterIdLst>
  <p:handoutMasterIdLst>
    <p:handoutMasterId r:id="rId25"/>
  </p:handoutMasterIdLst>
  <p:sldIdLst>
    <p:sldId id="327" r:id="rId2"/>
    <p:sldId id="365" r:id="rId3"/>
    <p:sldId id="366" r:id="rId4"/>
    <p:sldId id="367" r:id="rId5"/>
    <p:sldId id="368" r:id="rId6"/>
    <p:sldId id="369" r:id="rId7"/>
    <p:sldId id="370" r:id="rId8"/>
    <p:sldId id="328" r:id="rId9"/>
    <p:sldId id="330" r:id="rId10"/>
    <p:sldId id="333" r:id="rId11"/>
    <p:sldId id="334" r:id="rId12"/>
    <p:sldId id="335" r:id="rId13"/>
    <p:sldId id="371" r:id="rId14"/>
    <p:sldId id="372" r:id="rId15"/>
    <p:sldId id="373" r:id="rId16"/>
    <p:sldId id="374" r:id="rId17"/>
    <p:sldId id="379" r:id="rId18"/>
    <p:sldId id="375" r:id="rId19"/>
    <p:sldId id="376" r:id="rId20"/>
    <p:sldId id="377" r:id="rId21"/>
    <p:sldId id="378" r:id="rId22"/>
    <p:sldId id="363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67" d="100"/>
          <a:sy n="67" d="100"/>
        </p:scale>
        <p:origin x="120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2B56F-D14A-4223-8878-85956C97AF4E}" type="doc">
      <dgm:prSet loTypeId="urn:microsoft.com/office/officeart/2005/8/layout/p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9A07AC4-D9F7-4E69-A1C0-3A8511BD1989}">
      <dgm:prSet phldrT="[Text]"/>
      <dgm:spPr/>
      <dgm:t>
        <a:bodyPr/>
        <a:lstStyle/>
        <a:p>
          <a:r>
            <a:rPr lang="en-US" dirty="0"/>
            <a:t>Fast</a:t>
          </a:r>
        </a:p>
      </dgm:t>
    </dgm:pt>
    <dgm:pt modelId="{A817C364-1721-4B5A-8447-54FA7387E7EC}" type="parTrans" cxnId="{EA3144FE-6FA1-4635-96E1-C242AE62A665}">
      <dgm:prSet/>
      <dgm:spPr/>
      <dgm:t>
        <a:bodyPr/>
        <a:lstStyle/>
        <a:p>
          <a:endParaRPr lang="en-US"/>
        </a:p>
      </dgm:t>
    </dgm:pt>
    <dgm:pt modelId="{419E58E6-8E69-4CCA-9FA4-9424CE4699AC}" type="sibTrans" cxnId="{EA3144FE-6FA1-4635-96E1-C242AE62A665}">
      <dgm:prSet/>
      <dgm:spPr/>
      <dgm:t>
        <a:bodyPr/>
        <a:lstStyle/>
        <a:p>
          <a:endParaRPr lang="en-US"/>
        </a:p>
      </dgm:t>
    </dgm:pt>
    <dgm:pt modelId="{383021C0-B8C1-4BEB-8A69-9A6417668343}">
      <dgm:prSet phldrT="[Text]"/>
      <dgm:spPr/>
      <dgm:t>
        <a:bodyPr/>
        <a:lstStyle/>
        <a:p>
          <a:r>
            <a:rPr lang="en-US" dirty="0"/>
            <a:t>Cross-platform</a:t>
          </a:r>
        </a:p>
      </dgm:t>
    </dgm:pt>
    <dgm:pt modelId="{0A7A3477-FE36-42C8-A64C-64DE53821429}" type="parTrans" cxnId="{7CE2024D-55B5-4D3C-BFEF-8AA6FB32CFF1}">
      <dgm:prSet/>
      <dgm:spPr/>
      <dgm:t>
        <a:bodyPr/>
        <a:lstStyle/>
        <a:p>
          <a:endParaRPr lang="en-US"/>
        </a:p>
      </dgm:t>
    </dgm:pt>
    <dgm:pt modelId="{9DA64E8B-0D35-4D51-938E-B1347B95F55B}" type="sibTrans" cxnId="{7CE2024D-55B5-4D3C-BFEF-8AA6FB32CFF1}">
      <dgm:prSet/>
      <dgm:spPr/>
      <dgm:t>
        <a:bodyPr/>
        <a:lstStyle/>
        <a:p>
          <a:endParaRPr lang="en-US"/>
        </a:p>
      </dgm:t>
    </dgm:pt>
    <dgm:pt modelId="{5F297E3E-892F-47AA-AEEA-C8956E312990}">
      <dgm:prSet phldrT="[Text]"/>
      <dgm:spPr/>
      <dgm:t>
        <a:bodyPr/>
        <a:lstStyle/>
        <a:p>
          <a:r>
            <a:rPr lang="en-US" dirty="0"/>
            <a:t>Lightweight</a:t>
          </a:r>
        </a:p>
      </dgm:t>
    </dgm:pt>
    <dgm:pt modelId="{8638EB5C-24D4-4F40-9BF7-ECBB97E1B0FC}" type="parTrans" cxnId="{7AF2363D-9D44-4CD9-9F2A-73EA19A76D33}">
      <dgm:prSet/>
      <dgm:spPr/>
      <dgm:t>
        <a:bodyPr/>
        <a:lstStyle/>
        <a:p>
          <a:endParaRPr lang="en-US"/>
        </a:p>
      </dgm:t>
    </dgm:pt>
    <dgm:pt modelId="{30269D8C-A343-4415-B81C-6038AFC6BC1D}" type="sibTrans" cxnId="{7AF2363D-9D44-4CD9-9F2A-73EA19A76D33}">
      <dgm:prSet/>
      <dgm:spPr/>
      <dgm:t>
        <a:bodyPr/>
        <a:lstStyle/>
        <a:p>
          <a:endParaRPr lang="en-US"/>
        </a:p>
      </dgm:t>
    </dgm:pt>
    <dgm:pt modelId="{448F134F-986D-4B86-9C64-8BB16EF457DE}">
      <dgm:prSet phldrT="[Text]"/>
      <dgm:spPr/>
      <dgm:t>
        <a:bodyPr/>
        <a:lstStyle/>
        <a:p>
          <a:r>
            <a:rPr lang="en-US" dirty="0"/>
            <a:t>Open Source</a:t>
          </a:r>
        </a:p>
      </dgm:t>
    </dgm:pt>
    <dgm:pt modelId="{C8817C0F-7630-43C2-91F1-CF701E9BE92A}" type="parTrans" cxnId="{65D8C318-B022-47C0-903E-ED6EC969F706}">
      <dgm:prSet/>
      <dgm:spPr/>
      <dgm:t>
        <a:bodyPr/>
        <a:lstStyle/>
        <a:p>
          <a:endParaRPr lang="en-US"/>
        </a:p>
      </dgm:t>
    </dgm:pt>
    <dgm:pt modelId="{35B298A6-B899-4D59-9F93-D792E306B07A}" type="sibTrans" cxnId="{65D8C318-B022-47C0-903E-ED6EC969F706}">
      <dgm:prSet/>
      <dgm:spPr/>
      <dgm:t>
        <a:bodyPr/>
        <a:lstStyle/>
        <a:p>
          <a:endParaRPr lang="en-US"/>
        </a:p>
      </dgm:t>
    </dgm:pt>
    <dgm:pt modelId="{5C21EB59-91FF-4284-9B25-469F7B0016F3}">
      <dgm:prSet phldrT="[Text]"/>
      <dgm:spPr/>
      <dgm:t>
        <a:bodyPr/>
        <a:lstStyle/>
        <a:p>
          <a:r>
            <a:rPr lang="en-US" dirty="0"/>
            <a:t>Compatible</a:t>
          </a:r>
        </a:p>
      </dgm:t>
    </dgm:pt>
    <dgm:pt modelId="{0B2A4B9F-79BE-4791-ACDB-F144FF6B181E}" type="parTrans" cxnId="{94668A1D-50C6-45A7-9983-7177EA21C28D}">
      <dgm:prSet/>
      <dgm:spPr/>
      <dgm:t>
        <a:bodyPr/>
        <a:lstStyle/>
        <a:p>
          <a:endParaRPr lang="en-US"/>
        </a:p>
      </dgm:t>
    </dgm:pt>
    <dgm:pt modelId="{6A23A31F-42BF-47D7-83A4-0154FE83A361}" type="sibTrans" cxnId="{94668A1D-50C6-45A7-9983-7177EA21C28D}">
      <dgm:prSet/>
      <dgm:spPr/>
      <dgm:t>
        <a:bodyPr/>
        <a:lstStyle/>
        <a:p>
          <a:endParaRPr lang="en-US"/>
        </a:p>
      </dgm:t>
    </dgm:pt>
    <dgm:pt modelId="{4EBE0E74-796C-4996-BC3F-D1E8D489A964}">
      <dgm:prSet phldrT="[Text]"/>
      <dgm:spPr/>
      <dgm:t>
        <a:bodyPr/>
        <a:lstStyle/>
        <a:p>
          <a:r>
            <a:rPr lang="en-US" dirty="0"/>
            <a:t>Tools</a:t>
          </a:r>
        </a:p>
      </dgm:t>
    </dgm:pt>
    <dgm:pt modelId="{820E792B-FFDB-47EE-9483-57DA6328B53C}" type="parTrans" cxnId="{DC705C1C-3A4D-4C64-86D4-5D73E93EB782}">
      <dgm:prSet/>
      <dgm:spPr/>
      <dgm:t>
        <a:bodyPr/>
        <a:lstStyle/>
        <a:p>
          <a:endParaRPr lang="en-US"/>
        </a:p>
      </dgm:t>
    </dgm:pt>
    <dgm:pt modelId="{FCB4109B-D1AA-49EB-BAE6-9B1E0C4D44AD}" type="sibTrans" cxnId="{DC705C1C-3A4D-4C64-86D4-5D73E93EB782}">
      <dgm:prSet/>
      <dgm:spPr/>
      <dgm:t>
        <a:bodyPr/>
        <a:lstStyle/>
        <a:p>
          <a:endParaRPr lang="en-US"/>
        </a:p>
      </dgm:t>
    </dgm:pt>
    <dgm:pt modelId="{0B99C268-17F1-4F7E-B2F0-94539FB54CF2}" type="pres">
      <dgm:prSet presAssocID="{5F32B56F-D14A-4223-8878-85956C97AF4E}" presName="Name0" presStyleCnt="0">
        <dgm:presLayoutVars>
          <dgm:dir/>
          <dgm:resizeHandles val="exact"/>
        </dgm:presLayoutVars>
      </dgm:prSet>
      <dgm:spPr/>
    </dgm:pt>
    <dgm:pt modelId="{5398620F-6B6D-410D-9599-9106DAA98D2F}" type="pres">
      <dgm:prSet presAssocID="{89A07AC4-D9F7-4E69-A1C0-3A8511BD1989}" presName="compNode" presStyleCnt="0"/>
      <dgm:spPr/>
    </dgm:pt>
    <dgm:pt modelId="{B769F961-6DFA-4047-8E99-1C58C6F92AB1}" type="pres">
      <dgm:prSet presAssocID="{89A07AC4-D9F7-4E69-A1C0-3A8511BD1989}" presName="pictRect" presStyleLbl="node1" presStyleIdx="0" presStyleCnt="6"/>
      <dgm:spPr/>
    </dgm:pt>
    <dgm:pt modelId="{0B9AAAA8-B604-4A06-B71E-A10F4AD1B0B2}" type="pres">
      <dgm:prSet presAssocID="{89A07AC4-D9F7-4E69-A1C0-3A8511BD1989}" presName="textRect" presStyleLbl="revTx" presStyleIdx="0" presStyleCnt="6">
        <dgm:presLayoutVars>
          <dgm:bulletEnabled val="1"/>
        </dgm:presLayoutVars>
      </dgm:prSet>
      <dgm:spPr/>
    </dgm:pt>
    <dgm:pt modelId="{F3B586A2-D1DC-4520-A1E4-34264C60501F}" type="pres">
      <dgm:prSet presAssocID="{419E58E6-8E69-4CCA-9FA4-9424CE4699AC}" presName="sibTrans" presStyleLbl="sibTrans2D1" presStyleIdx="0" presStyleCnt="0"/>
      <dgm:spPr/>
    </dgm:pt>
    <dgm:pt modelId="{1C12008E-9E81-41FF-A205-2C25719961E8}" type="pres">
      <dgm:prSet presAssocID="{383021C0-B8C1-4BEB-8A69-9A6417668343}" presName="compNode" presStyleCnt="0"/>
      <dgm:spPr/>
    </dgm:pt>
    <dgm:pt modelId="{3FEA3033-3776-4329-BAB6-00A553EEC64D}" type="pres">
      <dgm:prSet presAssocID="{383021C0-B8C1-4BEB-8A69-9A6417668343}" presName="pictRect" presStyleLbl="node1" presStyleIdx="1" presStyleCnt="6"/>
      <dgm:spPr/>
    </dgm:pt>
    <dgm:pt modelId="{3F5D9F09-2A35-4585-AC23-62BA598A8316}" type="pres">
      <dgm:prSet presAssocID="{383021C0-B8C1-4BEB-8A69-9A6417668343}" presName="textRect" presStyleLbl="revTx" presStyleIdx="1" presStyleCnt="6">
        <dgm:presLayoutVars>
          <dgm:bulletEnabled val="1"/>
        </dgm:presLayoutVars>
      </dgm:prSet>
      <dgm:spPr/>
    </dgm:pt>
    <dgm:pt modelId="{1212940F-84CE-47B9-AB48-4C1BFBD13338}" type="pres">
      <dgm:prSet presAssocID="{9DA64E8B-0D35-4D51-938E-B1347B95F55B}" presName="sibTrans" presStyleLbl="sibTrans2D1" presStyleIdx="0" presStyleCnt="0"/>
      <dgm:spPr/>
    </dgm:pt>
    <dgm:pt modelId="{FD76FE5F-9E93-4015-B611-55C8740A7803}" type="pres">
      <dgm:prSet presAssocID="{5F297E3E-892F-47AA-AEEA-C8956E312990}" presName="compNode" presStyleCnt="0"/>
      <dgm:spPr/>
    </dgm:pt>
    <dgm:pt modelId="{60FAA2C6-01BA-46CC-AECD-ECFC42D0911B}" type="pres">
      <dgm:prSet presAssocID="{5F297E3E-892F-47AA-AEEA-C8956E312990}" presName="pictRect" presStyleLbl="node1" presStyleIdx="2" presStyleCnt="6"/>
      <dgm:spPr/>
    </dgm:pt>
    <dgm:pt modelId="{E321FAD1-3AFF-47CE-8C6C-69CD9E134AB6}" type="pres">
      <dgm:prSet presAssocID="{5F297E3E-892F-47AA-AEEA-C8956E312990}" presName="textRect" presStyleLbl="revTx" presStyleIdx="2" presStyleCnt="6">
        <dgm:presLayoutVars>
          <dgm:bulletEnabled val="1"/>
        </dgm:presLayoutVars>
      </dgm:prSet>
      <dgm:spPr/>
    </dgm:pt>
    <dgm:pt modelId="{8CC8A9D2-6E62-40CA-86B2-71429B91639F}" type="pres">
      <dgm:prSet presAssocID="{30269D8C-A343-4415-B81C-6038AFC6BC1D}" presName="sibTrans" presStyleLbl="sibTrans2D1" presStyleIdx="0" presStyleCnt="0"/>
      <dgm:spPr/>
    </dgm:pt>
    <dgm:pt modelId="{424A8183-58C7-437A-8615-9968827092EF}" type="pres">
      <dgm:prSet presAssocID="{448F134F-986D-4B86-9C64-8BB16EF457DE}" presName="compNode" presStyleCnt="0"/>
      <dgm:spPr/>
    </dgm:pt>
    <dgm:pt modelId="{CA84D3F6-3B22-42DB-BEFE-9F852DFB1A28}" type="pres">
      <dgm:prSet presAssocID="{448F134F-986D-4B86-9C64-8BB16EF457DE}" presName="pictRect" presStyleLbl="node1" presStyleIdx="3" presStyleCnt="6"/>
      <dgm:spPr/>
    </dgm:pt>
    <dgm:pt modelId="{FEB547A9-EDB8-4250-B8D2-8CC6A0378FF6}" type="pres">
      <dgm:prSet presAssocID="{448F134F-986D-4B86-9C64-8BB16EF457DE}" presName="textRect" presStyleLbl="revTx" presStyleIdx="3" presStyleCnt="6">
        <dgm:presLayoutVars>
          <dgm:bulletEnabled val="1"/>
        </dgm:presLayoutVars>
      </dgm:prSet>
      <dgm:spPr/>
    </dgm:pt>
    <dgm:pt modelId="{EACD2F6F-1DB5-4F2E-980D-F22DBB026B09}" type="pres">
      <dgm:prSet presAssocID="{35B298A6-B899-4D59-9F93-D792E306B07A}" presName="sibTrans" presStyleLbl="sibTrans2D1" presStyleIdx="0" presStyleCnt="0"/>
      <dgm:spPr/>
    </dgm:pt>
    <dgm:pt modelId="{EB01C664-E7D8-4A22-81F3-0C5224DDAC24}" type="pres">
      <dgm:prSet presAssocID="{5C21EB59-91FF-4284-9B25-469F7B0016F3}" presName="compNode" presStyleCnt="0"/>
      <dgm:spPr/>
    </dgm:pt>
    <dgm:pt modelId="{1DABE7AF-B0D0-4E82-981F-340732C0F622}" type="pres">
      <dgm:prSet presAssocID="{5C21EB59-91FF-4284-9B25-469F7B0016F3}" presName="pictRect" presStyleLbl="node1" presStyleIdx="4" presStyleCnt="6"/>
      <dgm:spPr/>
    </dgm:pt>
    <dgm:pt modelId="{7DCDB1E0-92AA-4686-BD87-1D96AEEA541D}" type="pres">
      <dgm:prSet presAssocID="{5C21EB59-91FF-4284-9B25-469F7B0016F3}" presName="textRect" presStyleLbl="revTx" presStyleIdx="4" presStyleCnt="6">
        <dgm:presLayoutVars>
          <dgm:bulletEnabled val="1"/>
        </dgm:presLayoutVars>
      </dgm:prSet>
      <dgm:spPr/>
    </dgm:pt>
    <dgm:pt modelId="{2E3153A5-7C61-45A5-BD65-625ADDC07B54}" type="pres">
      <dgm:prSet presAssocID="{6A23A31F-42BF-47D7-83A4-0154FE83A361}" presName="sibTrans" presStyleLbl="sibTrans2D1" presStyleIdx="0" presStyleCnt="0"/>
      <dgm:spPr/>
    </dgm:pt>
    <dgm:pt modelId="{DCAD51B9-B8FD-49AB-B0BB-A352757ABFF7}" type="pres">
      <dgm:prSet presAssocID="{4EBE0E74-796C-4996-BC3F-D1E8D489A964}" presName="compNode" presStyleCnt="0"/>
      <dgm:spPr/>
    </dgm:pt>
    <dgm:pt modelId="{37490828-1D06-45D6-A3DB-2D2823462344}" type="pres">
      <dgm:prSet presAssocID="{4EBE0E74-796C-4996-BC3F-D1E8D489A964}" presName="pictRect" presStyleLbl="node1" presStyleIdx="5" presStyleCnt="6"/>
      <dgm:spPr/>
    </dgm:pt>
    <dgm:pt modelId="{DF6DF190-9611-4A3A-9CE1-423B333AFA92}" type="pres">
      <dgm:prSet presAssocID="{4EBE0E74-796C-4996-BC3F-D1E8D489A964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359E2B0F-C6E2-4342-B1E5-F4FB02150A26}" type="presOf" srcId="{30269D8C-A343-4415-B81C-6038AFC6BC1D}" destId="{8CC8A9D2-6E62-40CA-86B2-71429B91639F}" srcOrd="0" destOrd="0" presId="urn:microsoft.com/office/officeart/2005/8/layout/pList1"/>
    <dgm:cxn modelId="{65D8C318-B022-47C0-903E-ED6EC969F706}" srcId="{5F32B56F-D14A-4223-8878-85956C97AF4E}" destId="{448F134F-986D-4B86-9C64-8BB16EF457DE}" srcOrd="3" destOrd="0" parTransId="{C8817C0F-7630-43C2-91F1-CF701E9BE92A}" sibTransId="{35B298A6-B899-4D59-9F93-D792E306B07A}"/>
    <dgm:cxn modelId="{32844519-1E50-4B1E-B588-66C0E6BA5E5A}" type="presOf" srcId="{383021C0-B8C1-4BEB-8A69-9A6417668343}" destId="{3F5D9F09-2A35-4585-AC23-62BA598A8316}" srcOrd="0" destOrd="0" presId="urn:microsoft.com/office/officeart/2005/8/layout/pList1"/>
    <dgm:cxn modelId="{DC705C1C-3A4D-4C64-86D4-5D73E93EB782}" srcId="{5F32B56F-D14A-4223-8878-85956C97AF4E}" destId="{4EBE0E74-796C-4996-BC3F-D1E8D489A964}" srcOrd="5" destOrd="0" parTransId="{820E792B-FFDB-47EE-9483-57DA6328B53C}" sibTransId="{FCB4109B-D1AA-49EB-BAE6-9B1E0C4D44AD}"/>
    <dgm:cxn modelId="{94668A1D-50C6-45A7-9983-7177EA21C28D}" srcId="{5F32B56F-D14A-4223-8878-85956C97AF4E}" destId="{5C21EB59-91FF-4284-9B25-469F7B0016F3}" srcOrd="4" destOrd="0" parTransId="{0B2A4B9F-79BE-4791-ACDB-F144FF6B181E}" sibTransId="{6A23A31F-42BF-47D7-83A4-0154FE83A361}"/>
    <dgm:cxn modelId="{EF662D29-005D-44E8-B616-36AF881CE946}" type="presOf" srcId="{5F32B56F-D14A-4223-8878-85956C97AF4E}" destId="{0B99C268-17F1-4F7E-B2F0-94539FB54CF2}" srcOrd="0" destOrd="0" presId="urn:microsoft.com/office/officeart/2005/8/layout/pList1"/>
    <dgm:cxn modelId="{7AF2363D-9D44-4CD9-9F2A-73EA19A76D33}" srcId="{5F32B56F-D14A-4223-8878-85956C97AF4E}" destId="{5F297E3E-892F-47AA-AEEA-C8956E312990}" srcOrd="2" destOrd="0" parTransId="{8638EB5C-24D4-4F40-9BF7-ECBB97E1B0FC}" sibTransId="{30269D8C-A343-4415-B81C-6038AFC6BC1D}"/>
    <dgm:cxn modelId="{A551A55C-7F36-4B94-8CFF-C083EE636FF3}" type="presOf" srcId="{419E58E6-8E69-4CCA-9FA4-9424CE4699AC}" destId="{F3B586A2-D1DC-4520-A1E4-34264C60501F}" srcOrd="0" destOrd="0" presId="urn:microsoft.com/office/officeart/2005/8/layout/pList1"/>
    <dgm:cxn modelId="{7CE2024D-55B5-4D3C-BFEF-8AA6FB32CFF1}" srcId="{5F32B56F-D14A-4223-8878-85956C97AF4E}" destId="{383021C0-B8C1-4BEB-8A69-9A6417668343}" srcOrd="1" destOrd="0" parTransId="{0A7A3477-FE36-42C8-A64C-64DE53821429}" sibTransId="{9DA64E8B-0D35-4D51-938E-B1347B95F55B}"/>
    <dgm:cxn modelId="{B0C66F4F-DB57-4BAE-AA58-B8DB60CBB4BF}" type="presOf" srcId="{9DA64E8B-0D35-4D51-938E-B1347B95F55B}" destId="{1212940F-84CE-47B9-AB48-4C1BFBD13338}" srcOrd="0" destOrd="0" presId="urn:microsoft.com/office/officeart/2005/8/layout/pList1"/>
    <dgm:cxn modelId="{1956B3A4-CC3A-4F2B-A283-F4ACD4C5A197}" type="presOf" srcId="{5C21EB59-91FF-4284-9B25-469F7B0016F3}" destId="{7DCDB1E0-92AA-4686-BD87-1D96AEEA541D}" srcOrd="0" destOrd="0" presId="urn:microsoft.com/office/officeart/2005/8/layout/pList1"/>
    <dgm:cxn modelId="{29B898DB-45E8-48C4-A409-B06E1310A813}" type="presOf" srcId="{5F297E3E-892F-47AA-AEEA-C8956E312990}" destId="{E321FAD1-3AFF-47CE-8C6C-69CD9E134AB6}" srcOrd="0" destOrd="0" presId="urn:microsoft.com/office/officeart/2005/8/layout/pList1"/>
    <dgm:cxn modelId="{496D3EDE-2919-4C90-B557-D6F7AF97E6CC}" type="presOf" srcId="{448F134F-986D-4B86-9C64-8BB16EF457DE}" destId="{FEB547A9-EDB8-4250-B8D2-8CC6A0378FF6}" srcOrd="0" destOrd="0" presId="urn:microsoft.com/office/officeart/2005/8/layout/pList1"/>
    <dgm:cxn modelId="{6E7E1ADF-BCA3-4CEE-BADC-2808E194CBDA}" type="presOf" srcId="{6A23A31F-42BF-47D7-83A4-0154FE83A361}" destId="{2E3153A5-7C61-45A5-BD65-625ADDC07B54}" srcOrd="0" destOrd="0" presId="urn:microsoft.com/office/officeart/2005/8/layout/pList1"/>
    <dgm:cxn modelId="{13FF49E4-410D-4EAA-AB92-4F8D8A887DC8}" type="presOf" srcId="{89A07AC4-D9F7-4E69-A1C0-3A8511BD1989}" destId="{0B9AAAA8-B604-4A06-B71E-A10F4AD1B0B2}" srcOrd="0" destOrd="0" presId="urn:microsoft.com/office/officeart/2005/8/layout/pList1"/>
    <dgm:cxn modelId="{58C3C4EA-CC4B-4E54-A131-532FF2B6284F}" type="presOf" srcId="{35B298A6-B899-4D59-9F93-D792E306B07A}" destId="{EACD2F6F-1DB5-4F2E-980D-F22DBB026B09}" srcOrd="0" destOrd="0" presId="urn:microsoft.com/office/officeart/2005/8/layout/pList1"/>
    <dgm:cxn modelId="{11B2B7F6-B6AA-401A-98B4-F39B772CDEF8}" type="presOf" srcId="{4EBE0E74-796C-4996-BC3F-D1E8D489A964}" destId="{DF6DF190-9611-4A3A-9CE1-423B333AFA92}" srcOrd="0" destOrd="0" presId="urn:microsoft.com/office/officeart/2005/8/layout/pList1"/>
    <dgm:cxn modelId="{EA3144FE-6FA1-4635-96E1-C242AE62A665}" srcId="{5F32B56F-D14A-4223-8878-85956C97AF4E}" destId="{89A07AC4-D9F7-4E69-A1C0-3A8511BD1989}" srcOrd="0" destOrd="0" parTransId="{A817C364-1721-4B5A-8447-54FA7387E7EC}" sibTransId="{419E58E6-8E69-4CCA-9FA4-9424CE4699AC}"/>
    <dgm:cxn modelId="{49A3AAC3-B42E-4DF7-A166-7AF2299098FA}" type="presParOf" srcId="{0B99C268-17F1-4F7E-B2F0-94539FB54CF2}" destId="{5398620F-6B6D-410D-9599-9106DAA98D2F}" srcOrd="0" destOrd="0" presId="urn:microsoft.com/office/officeart/2005/8/layout/pList1"/>
    <dgm:cxn modelId="{E5061664-09FD-4C3F-B775-37C20B666C0F}" type="presParOf" srcId="{5398620F-6B6D-410D-9599-9106DAA98D2F}" destId="{B769F961-6DFA-4047-8E99-1C58C6F92AB1}" srcOrd="0" destOrd="0" presId="urn:microsoft.com/office/officeart/2005/8/layout/pList1"/>
    <dgm:cxn modelId="{CDC76E61-6E63-4DF1-A8B0-75363F39BA89}" type="presParOf" srcId="{5398620F-6B6D-410D-9599-9106DAA98D2F}" destId="{0B9AAAA8-B604-4A06-B71E-A10F4AD1B0B2}" srcOrd="1" destOrd="0" presId="urn:microsoft.com/office/officeart/2005/8/layout/pList1"/>
    <dgm:cxn modelId="{C6BE4CFB-4FF9-4CFC-91AA-6FBB76D859A1}" type="presParOf" srcId="{0B99C268-17F1-4F7E-B2F0-94539FB54CF2}" destId="{F3B586A2-D1DC-4520-A1E4-34264C60501F}" srcOrd="1" destOrd="0" presId="urn:microsoft.com/office/officeart/2005/8/layout/pList1"/>
    <dgm:cxn modelId="{6FA3DFDD-0781-4AAE-80FB-F53EF31CBBE6}" type="presParOf" srcId="{0B99C268-17F1-4F7E-B2F0-94539FB54CF2}" destId="{1C12008E-9E81-41FF-A205-2C25719961E8}" srcOrd="2" destOrd="0" presId="urn:microsoft.com/office/officeart/2005/8/layout/pList1"/>
    <dgm:cxn modelId="{02D4623C-7325-42D4-814E-AC7EA8D86ED3}" type="presParOf" srcId="{1C12008E-9E81-41FF-A205-2C25719961E8}" destId="{3FEA3033-3776-4329-BAB6-00A553EEC64D}" srcOrd="0" destOrd="0" presId="urn:microsoft.com/office/officeart/2005/8/layout/pList1"/>
    <dgm:cxn modelId="{E2B33DD0-65D2-4D35-BCDC-5F13D72F21F1}" type="presParOf" srcId="{1C12008E-9E81-41FF-A205-2C25719961E8}" destId="{3F5D9F09-2A35-4585-AC23-62BA598A8316}" srcOrd="1" destOrd="0" presId="urn:microsoft.com/office/officeart/2005/8/layout/pList1"/>
    <dgm:cxn modelId="{3A9873AC-93C8-4913-935B-832FC7FE9700}" type="presParOf" srcId="{0B99C268-17F1-4F7E-B2F0-94539FB54CF2}" destId="{1212940F-84CE-47B9-AB48-4C1BFBD13338}" srcOrd="3" destOrd="0" presId="urn:microsoft.com/office/officeart/2005/8/layout/pList1"/>
    <dgm:cxn modelId="{1B522A90-D690-458A-B6DC-D52CD3CA6E29}" type="presParOf" srcId="{0B99C268-17F1-4F7E-B2F0-94539FB54CF2}" destId="{FD76FE5F-9E93-4015-B611-55C8740A7803}" srcOrd="4" destOrd="0" presId="urn:microsoft.com/office/officeart/2005/8/layout/pList1"/>
    <dgm:cxn modelId="{49D648D4-8622-4A5A-B05F-40B5E570655E}" type="presParOf" srcId="{FD76FE5F-9E93-4015-B611-55C8740A7803}" destId="{60FAA2C6-01BA-46CC-AECD-ECFC42D0911B}" srcOrd="0" destOrd="0" presId="urn:microsoft.com/office/officeart/2005/8/layout/pList1"/>
    <dgm:cxn modelId="{47400968-B8DF-4261-9675-B021C7AFACC7}" type="presParOf" srcId="{FD76FE5F-9E93-4015-B611-55C8740A7803}" destId="{E321FAD1-3AFF-47CE-8C6C-69CD9E134AB6}" srcOrd="1" destOrd="0" presId="urn:microsoft.com/office/officeart/2005/8/layout/pList1"/>
    <dgm:cxn modelId="{6F5A05C6-AF8D-4B3F-BB75-5832375325C6}" type="presParOf" srcId="{0B99C268-17F1-4F7E-B2F0-94539FB54CF2}" destId="{8CC8A9D2-6E62-40CA-86B2-71429B91639F}" srcOrd="5" destOrd="0" presId="urn:microsoft.com/office/officeart/2005/8/layout/pList1"/>
    <dgm:cxn modelId="{503324AB-49A5-4BCA-9310-6A10D83DFD7E}" type="presParOf" srcId="{0B99C268-17F1-4F7E-B2F0-94539FB54CF2}" destId="{424A8183-58C7-437A-8615-9968827092EF}" srcOrd="6" destOrd="0" presId="urn:microsoft.com/office/officeart/2005/8/layout/pList1"/>
    <dgm:cxn modelId="{5A2DB6F6-F031-4154-BE26-E0B40CADEA2C}" type="presParOf" srcId="{424A8183-58C7-437A-8615-9968827092EF}" destId="{CA84D3F6-3B22-42DB-BEFE-9F852DFB1A28}" srcOrd="0" destOrd="0" presId="urn:microsoft.com/office/officeart/2005/8/layout/pList1"/>
    <dgm:cxn modelId="{E3ADB3BE-CE0A-43D0-8574-94E6F36068F9}" type="presParOf" srcId="{424A8183-58C7-437A-8615-9968827092EF}" destId="{FEB547A9-EDB8-4250-B8D2-8CC6A0378FF6}" srcOrd="1" destOrd="0" presId="urn:microsoft.com/office/officeart/2005/8/layout/pList1"/>
    <dgm:cxn modelId="{0AB6185A-82C1-44E1-BF23-54D154C795A0}" type="presParOf" srcId="{0B99C268-17F1-4F7E-B2F0-94539FB54CF2}" destId="{EACD2F6F-1DB5-4F2E-980D-F22DBB026B09}" srcOrd="7" destOrd="0" presId="urn:microsoft.com/office/officeart/2005/8/layout/pList1"/>
    <dgm:cxn modelId="{4CB415A9-1DD0-41E7-B19F-3509FC3CC1F3}" type="presParOf" srcId="{0B99C268-17F1-4F7E-B2F0-94539FB54CF2}" destId="{EB01C664-E7D8-4A22-81F3-0C5224DDAC24}" srcOrd="8" destOrd="0" presId="urn:microsoft.com/office/officeart/2005/8/layout/pList1"/>
    <dgm:cxn modelId="{2BAE45A6-F158-4E87-A609-25A2B175D298}" type="presParOf" srcId="{EB01C664-E7D8-4A22-81F3-0C5224DDAC24}" destId="{1DABE7AF-B0D0-4E82-981F-340732C0F622}" srcOrd="0" destOrd="0" presId="urn:microsoft.com/office/officeart/2005/8/layout/pList1"/>
    <dgm:cxn modelId="{4D6F42C5-1188-487D-BF29-3286BB108635}" type="presParOf" srcId="{EB01C664-E7D8-4A22-81F3-0C5224DDAC24}" destId="{7DCDB1E0-92AA-4686-BD87-1D96AEEA541D}" srcOrd="1" destOrd="0" presId="urn:microsoft.com/office/officeart/2005/8/layout/pList1"/>
    <dgm:cxn modelId="{5BE11AFA-348E-4C8B-A194-CB13C79C8344}" type="presParOf" srcId="{0B99C268-17F1-4F7E-B2F0-94539FB54CF2}" destId="{2E3153A5-7C61-45A5-BD65-625ADDC07B54}" srcOrd="9" destOrd="0" presId="urn:microsoft.com/office/officeart/2005/8/layout/pList1"/>
    <dgm:cxn modelId="{DC3C8D13-944B-4A40-AC35-2A5EBD270677}" type="presParOf" srcId="{0B99C268-17F1-4F7E-B2F0-94539FB54CF2}" destId="{DCAD51B9-B8FD-49AB-B0BB-A352757ABFF7}" srcOrd="10" destOrd="0" presId="urn:microsoft.com/office/officeart/2005/8/layout/pList1"/>
    <dgm:cxn modelId="{7E79DF5C-A2C4-4EF8-A5A4-0426C96E0942}" type="presParOf" srcId="{DCAD51B9-B8FD-49AB-B0BB-A352757ABFF7}" destId="{37490828-1D06-45D6-A3DB-2D2823462344}" srcOrd="0" destOrd="0" presId="urn:microsoft.com/office/officeart/2005/8/layout/pList1"/>
    <dgm:cxn modelId="{0F05526A-73D9-4EB8-987D-6EEC4AF39E41}" type="presParOf" srcId="{DCAD51B9-B8FD-49AB-B0BB-A352757ABFF7}" destId="{DF6DF190-9611-4A3A-9CE1-423B333AFA9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7D5C1-A038-4414-8326-07A18B7A7459}" type="doc">
      <dgm:prSet loTypeId="urn:microsoft.com/office/officeart/2005/8/layout/h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2A1922-1976-4BC4-AA94-00DE703009D0}">
      <dgm:prSet phldrT="[Text]"/>
      <dgm:spPr/>
      <dgm:t>
        <a:bodyPr/>
        <a:lstStyle/>
        <a:p>
          <a:r>
            <a:rPr lang="en-US" dirty="0"/>
            <a:t>.NET Runtime</a:t>
          </a:r>
        </a:p>
      </dgm:t>
    </dgm:pt>
    <dgm:pt modelId="{0889FF61-751D-47B0-B3A6-F39E341AF31F}" type="parTrans" cxnId="{1D60B94E-E063-4C6F-A1D3-74194097EC46}">
      <dgm:prSet/>
      <dgm:spPr/>
      <dgm:t>
        <a:bodyPr/>
        <a:lstStyle/>
        <a:p>
          <a:endParaRPr lang="en-US"/>
        </a:p>
      </dgm:t>
    </dgm:pt>
    <dgm:pt modelId="{CC023DA8-CF6B-404D-B2EB-AACEBA14F8C5}" type="sibTrans" cxnId="{1D60B94E-E063-4C6F-A1D3-74194097EC46}">
      <dgm:prSet/>
      <dgm:spPr/>
      <dgm:t>
        <a:bodyPr/>
        <a:lstStyle/>
        <a:p>
          <a:endParaRPr lang="en-US"/>
        </a:p>
      </dgm:t>
    </dgm:pt>
    <dgm:pt modelId="{2B7002EC-01AC-437A-826A-E3343CF74C9F}">
      <dgm:prSet phldrT="[Text]"/>
      <dgm:spPr/>
      <dgm:t>
        <a:bodyPr/>
        <a:lstStyle/>
        <a:p>
          <a:r>
            <a:rPr lang="en-US" dirty="0" err="1"/>
            <a:t>CoreCLR</a:t>
          </a:r>
          <a:endParaRPr lang="en-US" dirty="0"/>
        </a:p>
      </dgm:t>
    </dgm:pt>
    <dgm:pt modelId="{2656E589-6D5B-4759-8050-A5AE313E2AD2}" type="parTrans" cxnId="{9194EB24-17F7-4FE1-BFFB-7FD32A601795}">
      <dgm:prSet/>
      <dgm:spPr/>
      <dgm:t>
        <a:bodyPr/>
        <a:lstStyle/>
        <a:p>
          <a:endParaRPr lang="en-US"/>
        </a:p>
      </dgm:t>
    </dgm:pt>
    <dgm:pt modelId="{FEEF037A-B271-4CD2-AA08-14B8C9FBBC2F}" type="sibTrans" cxnId="{9194EB24-17F7-4FE1-BFFB-7FD32A601795}">
      <dgm:prSet/>
      <dgm:spPr/>
      <dgm:t>
        <a:bodyPr/>
        <a:lstStyle/>
        <a:p>
          <a:endParaRPr lang="en-US"/>
        </a:p>
      </dgm:t>
    </dgm:pt>
    <dgm:pt modelId="{982A0550-FAD7-4246-9136-9734DB0956EB}">
      <dgm:prSet phldrT="[Text]"/>
      <dgm:spPr/>
      <dgm:t>
        <a:bodyPr/>
        <a:lstStyle/>
        <a:p>
          <a:r>
            <a:rPr lang="en-US" dirty="0"/>
            <a:t>GC</a:t>
          </a:r>
        </a:p>
      </dgm:t>
    </dgm:pt>
    <dgm:pt modelId="{81C0FFDB-C505-4BD8-ABC2-43F52AFFA038}" type="parTrans" cxnId="{C2CBA691-2768-430A-AB27-8C5F721D996B}">
      <dgm:prSet/>
      <dgm:spPr/>
      <dgm:t>
        <a:bodyPr/>
        <a:lstStyle/>
        <a:p>
          <a:endParaRPr lang="en-US"/>
        </a:p>
      </dgm:t>
    </dgm:pt>
    <dgm:pt modelId="{87747F74-8F48-4EB4-A5DB-C6FAAB029A9A}" type="sibTrans" cxnId="{C2CBA691-2768-430A-AB27-8C5F721D996B}">
      <dgm:prSet/>
      <dgm:spPr/>
      <dgm:t>
        <a:bodyPr/>
        <a:lstStyle/>
        <a:p>
          <a:endParaRPr lang="en-US"/>
        </a:p>
      </dgm:t>
    </dgm:pt>
    <dgm:pt modelId="{D08C3D28-7FF1-41AF-9D09-B213D3489A08}">
      <dgm:prSet phldrT="[Text]"/>
      <dgm:spPr/>
      <dgm:t>
        <a:bodyPr/>
        <a:lstStyle/>
        <a:p>
          <a:r>
            <a:rPr lang="en-US" dirty="0" err="1"/>
            <a:t>CoreFX</a:t>
          </a:r>
          <a:endParaRPr lang="en-US" dirty="0"/>
        </a:p>
      </dgm:t>
    </dgm:pt>
    <dgm:pt modelId="{14356523-D06A-42CF-9B9C-E9C6AAB30243}" type="parTrans" cxnId="{737E3070-8497-4FCE-9243-8A94BEC50250}">
      <dgm:prSet/>
      <dgm:spPr/>
      <dgm:t>
        <a:bodyPr/>
        <a:lstStyle/>
        <a:p>
          <a:endParaRPr lang="en-US"/>
        </a:p>
      </dgm:t>
    </dgm:pt>
    <dgm:pt modelId="{EBEA6925-44A8-4C3C-A44C-2EC1D133FAC8}" type="sibTrans" cxnId="{737E3070-8497-4FCE-9243-8A94BEC50250}">
      <dgm:prSet/>
      <dgm:spPr/>
      <dgm:t>
        <a:bodyPr/>
        <a:lstStyle/>
        <a:p>
          <a:endParaRPr lang="en-US"/>
        </a:p>
      </dgm:t>
    </dgm:pt>
    <dgm:pt modelId="{83BB5520-8F7A-4775-AE0E-AA5417B8859A}">
      <dgm:prSet phldrT="[Text]"/>
      <dgm:spPr/>
      <dgm:t>
        <a:bodyPr/>
        <a:lstStyle/>
        <a:p>
          <a:r>
            <a:rPr lang="en-US" dirty="0"/>
            <a:t>System.IO</a:t>
          </a:r>
        </a:p>
      </dgm:t>
    </dgm:pt>
    <dgm:pt modelId="{F1D50F52-856D-4D19-AC10-5046AF58A154}" type="parTrans" cxnId="{EDDA6F76-BD37-446D-B2F8-316BDEBD5A20}">
      <dgm:prSet/>
      <dgm:spPr/>
      <dgm:t>
        <a:bodyPr/>
        <a:lstStyle/>
        <a:p>
          <a:endParaRPr lang="en-US"/>
        </a:p>
      </dgm:t>
    </dgm:pt>
    <dgm:pt modelId="{17751FDA-239B-4F8E-81FB-EF0F1B46D993}" type="sibTrans" cxnId="{EDDA6F76-BD37-446D-B2F8-316BDEBD5A20}">
      <dgm:prSet/>
      <dgm:spPr/>
      <dgm:t>
        <a:bodyPr/>
        <a:lstStyle/>
        <a:p>
          <a:endParaRPr lang="en-US"/>
        </a:p>
      </dgm:t>
    </dgm:pt>
    <dgm:pt modelId="{AA1087B9-AB57-4E54-A073-A90C7B5DEFE9}">
      <dgm:prSet phldrT="[Text]"/>
      <dgm:spPr/>
      <dgm:t>
        <a:bodyPr/>
        <a:lstStyle/>
        <a:p>
          <a:r>
            <a:rPr lang="en-US" dirty="0"/>
            <a:t>System.XML</a:t>
          </a:r>
        </a:p>
      </dgm:t>
    </dgm:pt>
    <dgm:pt modelId="{D3D4C46D-CE74-4DA4-8FA0-6F766EBC8641}" type="parTrans" cxnId="{A111E2F9-B2A3-446A-8527-C6C3F42954E0}">
      <dgm:prSet/>
      <dgm:spPr/>
      <dgm:t>
        <a:bodyPr/>
        <a:lstStyle/>
        <a:p>
          <a:endParaRPr lang="en-US"/>
        </a:p>
      </dgm:t>
    </dgm:pt>
    <dgm:pt modelId="{9707FE39-A726-4988-B618-2EBEA53954CB}" type="sibTrans" cxnId="{A111E2F9-B2A3-446A-8527-C6C3F42954E0}">
      <dgm:prSet/>
      <dgm:spPr/>
      <dgm:t>
        <a:bodyPr/>
        <a:lstStyle/>
        <a:p>
          <a:endParaRPr lang="en-US"/>
        </a:p>
      </dgm:t>
    </dgm:pt>
    <dgm:pt modelId="{8AC0CC2B-D773-4FB3-9823-59B6E1FBD485}">
      <dgm:prSet phldrT="[Text]"/>
      <dgm:spPr/>
      <dgm:t>
        <a:bodyPr/>
        <a:lstStyle/>
        <a:p>
          <a:r>
            <a:rPr lang="en-US" dirty="0"/>
            <a:t>CLI</a:t>
          </a:r>
        </a:p>
      </dgm:t>
    </dgm:pt>
    <dgm:pt modelId="{8059F476-AD87-4701-8822-D74F98C71C88}" type="parTrans" cxnId="{7BE3307F-1834-475C-BEEB-56F5E6765FCB}">
      <dgm:prSet/>
      <dgm:spPr/>
      <dgm:t>
        <a:bodyPr/>
        <a:lstStyle/>
        <a:p>
          <a:endParaRPr lang="en-US"/>
        </a:p>
      </dgm:t>
    </dgm:pt>
    <dgm:pt modelId="{A8182F85-6DE6-4459-9688-01246FE1A45E}" type="sibTrans" cxnId="{7BE3307F-1834-475C-BEEB-56F5E6765FCB}">
      <dgm:prSet/>
      <dgm:spPr/>
      <dgm:t>
        <a:bodyPr/>
        <a:lstStyle/>
        <a:p>
          <a:endParaRPr lang="en-US"/>
        </a:p>
      </dgm:t>
    </dgm:pt>
    <dgm:pt modelId="{7356305E-F357-4559-B3F1-5AC0F4E18984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6424321F-6B4A-40C3-954E-36A666CB2A07}" type="parTrans" cxnId="{57900982-4BFF-4E6B-9889-9E34634F3709}">
      <dgm:prSet/>
      <dgm:spPr/>
      <dgm:t>
        <a:bodyPr/>
        <a:lstStyle/>
        <a:p>
          <a:endParaRPr lang="en-US"/>
        </a:p>
      </dgm:t>
    </dgm:pt>
    <dgm:pt modelId="{C2A9AFAA-C46F-4D39-895D-729759CE21FC}" type="sibTrans" cxnId="{57900982-4BFF-4E6B-9889-9E34634F3709}">
      <dgm:prSet/>
      <dgm:spPr/>
      <dgm:t>
        <a:bodyPr/>
        <a:lstStyle/>
        <a:p>
          <a:endParaRPr lang="en-US"/>
        </a:p>
      </dgm:t>
    </dgm:pt>
    <dgm:pt modelId="{31E03A14-F48D-4966-AB41-90B724CF0402}">
      <dgm:prSet phldrT="[Text]"/>
      <dgm:spPr/>
      <dgm:t>
        <a:bodyPr/>
        <a:lstStyle/>
        <a:p>
          <a:r>
            <a:rPr lang="en-US" dirty="0"/>
            <a:t>Run Tests</a:t>
          </a:r>
        </a:p>
      </dgm:t>
    </dgm:pt>
    <dgm:pt modelId="{5F84EA6F-B950-4433-AF2C-FD40B65DAFDE}" type="parTrans" cxnId="{74879116-69CC-4558-ABB0-D2FCC999D3BE}">
      <dgm:prSet/>
      <dgm:spPr/>
      <dgm:t>
        <a:bodyPr/>
        <a:lstStyle/>
        <a:p>
          <a:endParaRPr lang="en-US"/>
        </a:p>
      </dgm:t>
    </dgm:pt>
    <dgm:pt modelId="{16D56528-63B4-4981-81B0-A860CA69EC9F}" type="sibTrans" cxnId="{74879116-69CC-4558-ABB0-D2FCC999D3BE}">
      <dgm:prSet/>
      <dgm:spPr/>
      <dgm:t>
        <a:bodyPr/>
        <a:lstStyle/>
        <a:p>
          <a:endParaRPr lang="en-US"/>
        </a:p>
      </dgm:t>
    </dgm:pt>
    <dgm:pt modelId="{14518196-A17C-492F-BE54-0C4B5916B073}">
      <dgm:prSet phldrT="[Text]"/>
      <dgm:spPr/>
      <dgm:t>
        <a:bodyPr/>
        <a:lstStyle/>
        <a:p>
          <a:endParaRPr lang="en-US" dirty="0"/>
        </a:p>
      </dgm:t>
    </dgm:pt>
    <dgm:pt modelId="{7BCDBB49-9DC7-4D60-84E3-CB26B62D8BBC}" type="parTrans" cxnId="{C2C217FB-20B7-414D-AAC8-64415DC6406B}">
      <dgm:prSet/>
      <dgm:spPr/>
      <dgm:t>
        <a:bodyPr/>
        <a:lstStyle/>
        <a:p>
          <a:endParaRPr lang="en-US"/>
        </a:p>
      </dgm:t>
    </dgm:pt>
    <dgm:pt modelId="{7F4182B0-E47E-4B61-A969-2D1C5C8558BC}" type="sibTrans" cxnId="{C2C217FB-20B7-414D-AAC8-64415DC6406B}">
      <dgm:prSet/>
      <dgm:spPr/>
      <dgm:t>
        <a:bodyPr/>
        <a:lstStyle/>
        <a:p>
          <a:endParaRPr lang="en-US"/>
        </a:p>
      </dgm:t>
    </dgm:pt>
    <dgm:pt modelId="{A16A2F11-370D-4ECE-B088-C31A338E2D56}">
      <dgm:prSet phldrT="[Text]"/>
      <dgm:spPr/>
      <dgm:t>
        <a:bodyPr/>
        <a:lstStyle/>
        <a:p>
          <a:r>
            <a:rPr lang="en-US" dirty="0"/>
            <a:t>String</a:t>
          </a:r>
        </a:p>
      </dgm:t>
    </dgm:pt>
    <dgm:pt modelId="{CBD4076D-6280-4773-86F5-E7F47E1543FD}" type="parTrans" cxnId="{A5021558-9C1C-4B18-BB3A-157E52C80506}">
      <dgm:prSet/>
      <dgm:spPr/>
      <dgm:t>
        <a:bodyPr/>
        <a:lstStyle/>
        <a:p>
          <a:endParaRPr lang="en-US"/>
        </a:p>
      </dgm:t>
    </dgm:pt>
    <dgm:pt modelId="{5310BEF6-FD5F-4F87-B4E5-0CF48A5F9D8C}" type="sibTrans" cxnId="{A5021558-9C1C-4B18-BB3A-157E52C80506}">
      <dgm:prSet/>
      <dgm:spPr/>
      <dgm:t>
        <a:bodyPr/>
        <a:lstStyle/>
        <a:p>
          <a:endParaRPr lang="en-US"/>
        </a:p>
      </dgm:t>
    </dgm:pt>
    <dgm:pt modelId="{E70AA6B7-DF7C-4865-8E0A-FB2AD2EED964}">
      <dgm:prSet phldrT="[Text]"/>
      <dgm:spPr/>
      <dgm:t>
        <a:bodyPr/>
        <a:lstStyle/>
        <a:p>
          <a:endParaRPr lang="en-US" dirty="0"/>
        </a:p>
      </dgm:t>
    </dgm:pt>
    <dgm:pt modelId="{F8547A29-329C-44B5-8AA2-0F078161EBF3}" type="parTrans" cxnId="{19771617-C61A-46A1-8034-91EDE63F511D}">
      <dgm:prSet/>
      <dgm:spPr/>
      <dgm:t>
        <a:bodyPr/>
        <a:lstStyle/>
        <a:p>
          <a:endParaRPr lang="en-US"/>
        </a:p>
      </dgm:t>
    </dgm:pt>
    <dgm:pt modelId="{7F5E8D7E-892A-4F08-915D-79CCFC5B9272}" type="sibTrans" cxnId="{19771617-C61A-46A1-8034-91EDE63F511D}">
      <dgm:prSet/>
      <dgm:spPr/>
      <dgm:t>
        <a:bodyPr/>
        <a:lstStyle/>
        <a:p>
          <a:endParaRPr lang="en-US"/>
        </a:p>
      </dgm:t>
    </dgm:pt>
    <dgm:pt modelId="{71291A97-0036-4AF8-80D1-BB68A1D79B08}">
      <dgm:prSet phldrT="[Text]"/>
      <dgm:spPr/>
      <dgm:t>
        <a:bodyPr/>
        <a:lstStyle/>
        <a:p>
          <a:r>
            <a:rPr lang="en-US" dirty="0"/>
            <a:t>Collections</a:t>
          </a:r>
        </a:p>
      </dgm:t>
    </dgm:pt>
    <dgm:pt modelId="{461B7AA9-4CA6-428F-A4BE-D68ED85A072B}" type="parTrans" cxnId="{3C91289B-B00C-4ECB-A2A1-3FBFDFDD2096}">
      <dgm:prSet/>
      <dgm:spPr/>
      <dgm:t>
        <a:bodyPr/>
        <a:lstStyle/>
        <a:p>
          <a:endParaRPr lang="en-US"/>
        </a:p>
      </dgm:t>
    </dgm:pt>
    <dgm:pt modelId="{BFB07033-5B37-4EF0-A716-C90C7FBC7159}" type="sibTrans" cxnId="{3C91289B-B00C-4ECB-A2A1-3FBFDFDD2096}">
      <dgm:prSet/>
      <dgm:spPr/>
      <dgm:t>
        <a:bodyPr/>
        <a:lstStyle/>
        <a:p>
          <a:endParaRPr lang="en-US"/>
        </a:p>
      </dgm:t>
    </dgm:pt>
    <dgm:pt modelId="{84F6C323-BAC5-4212-B132-0C902870BAEC}">
      <dgm:prSet phldrT="[Text]"/>
      <dgm:spPr/>
      <dgm:t>
        <a:bodyPr/>
        <a:lstStyle/>
        <a:p>
          <a:endParaRPr lang="en-US" dirty="0"/>
        </a:p>
      </dgm:t>
    </dgm:pt>
    <dgm:pt modelId="{7ED46D96-CCB7-47EB-84D4-F99EB6271DDC}" type="parTrans" cxnId="{C3DE85BC-3ACA-4C3A-A4BC-36B283CBC623}">
      <dgm:prSet/>
      <dgm:spPr/>
      <dgm:t>
        <a:bodyPr/>
        <a:lstStyle/>
        <a:p>
          <a:endParaRPr lang="en-US"/>
        </a:p>
      </dgm:t>
    </dgm:pt>
    <dgm:pt modelId="{99CD9C9E-FD83-4F99-871A-28A75E36BE71}" type="sibTrans" cxnId="{C3DE85BC-3ACA-4C3A-A4BC-36B283CBC623}">
      <dgm:prSet/>
      <dgm:spPr/>
      <dgm:t>
        <a:bodyPr/>
        <a:lstStyle/>
        <a:p>
          <a:endParaRPr lang="en-US"/>
        </a:p>
      </dgm:t>
    </dgm:pt>
    <dgm:pt modelId="{2E18B622-781A-4B8E-8D39-1A64BAB5BA02}">
      <dgm:prSet phldrT="[Text]"/>
      <dgm:spPr/>
      <dgm:t>
        <a:bodyPr/>
        <a:lstStyle/>
        <a:p>
          <a:r>
            <a:rPr lang="en-US" dirty="0"/>
            <a:t>System.NET</a:t>
          </a:r>
        </a:p>
      </dgm:t>
    </dgm:pt>
    <dgm:pt modelId="{D8BF507E-5FBD-49A1-BE73-086A3454212A}" type="parTrans" cxnId="{4FB1B743-B22B-4958-9BDF-A25287049902}">
      <dgm:prSet/>
      <dgm:spPr/>
      <dgm:t>
        <a:bodyPr/>
        <a:lstStyle/>
        <a:p>
          <a:endParaRPr lang="en-US"/>
        </a:p>
      </dgm:t>
    </dgm:pt>
    <dgm:pt modelId="{14BC6439-555F-43B2-9A91-EC6EFCE2D49E}" type="sibTrans" cxnId="{4FB1B743-B22B-4958-9BDF-A25287049902}">
      <dgm:prSet/>
      <dgm:spPr/>
      <dgm:t>
        <a:bodyPr/>
        <a:lstStyle/>
        <a:p>
          <a:endParaRPr lang="en-US"/>
        </a:p>
      </dgm:t>
    </dgm:pt>
    <dgm:pt modelId="{8AE771F7-E82D-40B9-8C7B-13E157E196C2}">
      <dgm:prSet phldrT="[Text]"/>
      <dgm:spPr/>
      <dgm:t>
        <a:bodyPr/>
        <a:lstStyle/>
        <a:p>
          <a:r>
            <a:rPr lang="en-US" dirty="0"/>
            <a:t>Crypto</a:t>
          </a:r>
        </a:p>
      </dgm:t>
    </dgm:pt>
    <dgm:pt modelId="{12C33CEC-3217-4336-B48D-B64814B0579B}" type="parTrans" cxnId="{17380B50-9854-46E2-9FEE-140D7EE63342}">
      <dgm:prSet/>
      <dgm:spPr/>
      <dgm:t>
        <a:bodyPr/>
        <a:lstStyle/>
        <a:p>
          <a:endParaRPr lang="en-US"/>
        </a:p>
      </dgm:t>
    </dgm:pt>
    <dgm:pt modelId="{3D279AEB-E842-432C-BDC1-68AC6BF39DAC}" type="sibTrans" cxnId="{17380B50-9854-46E2-9FEE-140D7EE63342}">
      <dgm:prSet/>
      <dgm:spPr/>
      <dgm:t>
        <a:bodyPr/>
        <a:lstStyle/>
        <a:p>
          <a:endParaRPr lang="en-US"/>
        </a:p>
      </dgm:t>
    </dgm:pt>
    <dgm:pt modelId="{A335C2BD-9C76-437F-8406-97A1927026D3}">
      <dgm:prSet phldrT="[Text]"/>
      <dgm:spPr/>
      <dgm:t>
        <a:bodyPr/>
        <a:lstStyle/>
        <a:p>
          <a:r>
            <a:rPr lang="en-US" dirty="0"/>
            <a:t>Threading</a:t>
          </a:r>
        </a:p>
      </dgm:t>
    </dgm:pt>
    <dgm:pt modelId="{8D51E78B-FC80-4BEB-A7BA-3B3E9DDE6D38}" type="parTrans" cxnId="{C82278D9-CB51-4C89-8557-80990A544268}">
      <dgm:prSet/>
      <dgm:spPr/>
      <dgm:t>
        <a:bodyPr/>
        <a:lstStyle/>
        <a:p>
          <a:endParaRPr lang="en-US"/>
        </a:p>
      </dgm:t>
    </dgm:pt>
    <dgm:pt modelId="{B9FB3198-8078-4978-8913-7BDB77DF4097}" type="sibTrans" cxnId="{C82278D9-CB51-4C89-8557-80990A544268}">
      <dgm:prSet/>
      <dgm:spPr/>
      <dgm:t>
        <a:bodyPr/>
        <a:lstStyle/>
        <a:p>
          <a:endParaRPr lang="en-US"/>
        </a:p>
      </dgm:t>
    </dgm:pt>
    <dgm:pt modelId="{CF9DAD2E-50C8-4858-8DF8-5DA9690CC478}">
      <dgm:prSet phldrT="[Text]"/>
      <dgm:spPr/>
      <dgm:t>
        <a:bodyPr/>
        <a:lstStyle/>
        <a:p>
          <a:r>
            <a:rPr lang="en-US" dirty="0" err="1"/>
            <a:t>CodeDOM</a:t>
          </a:r>
          <a:endParaRPr lang="en-US" dirty="0"/>
        </a:p>
      </dgm:t>
    </dgm:pt>
    <dgm:pt modelId="{F4C7FE40-0374-4EBF-BFC5-A0D973331CE5}" type="parTrans" cxnId="{F95F2917-E041-4D7D-9423-CBEA3910E31F}">
      <dgm:prSet/>
      <dgm:spPr/>
      <dgm:t>
        <a:bodyPr/>
        <a:lstStyle/>
        <a:p>
          <a:endParaRPr lang="en-US"/>
        </a:p>
      </dgm:t>
    </dgm:pt>
    <dgm:pt modelId="{F787F9A7-69D5-4326-9856-A6C86C0CACB8}" type="sibTrans" cxnId="{F95F2917-E041-4D7D-9423-CBEA3910E31F}">
      <dgm:prSet/>
      <dgm:spPr/>
      <dgm:t>
        <a:bodyPr/>
        <a:lstStyle/>
        <a:p>
          <a:endParaRPr lang="en-US"/>
        </a:p>
      </dgm:t>
    </dgm:pt>
    <dgm:pt modelId="{128BE456-8809-4C1B-B2E4-624DC46B7097}">
      <dgm:prSet phldrT="[Text]"/>
      <dgm:spPr/>
      <dgm:t>
        <a:bodyPr/>
        <a:lstStyle/>
        <a:p>
          <a:r>
            <a:rPr lang="en-US" dirty="0"/>
            <a:t>Reflection</a:t>
          </a:r>
        </a:p>
      </dgm:t>
    </dgm:pt>
    <dgm:pt modelId="{F9471562-D6BF-4BCC-9BAB-68E12E8B8EE8}" type="parTrans" cxnId="{D87580B7-072F-457C-BEBF-7CDB8E13DBAB}">
      <dgm:prSet/>
      <dgm:spPr/>
      <dgm:t>
        <a:bodyPr/>
        <a:lstStyle/>
        <a:p>
          <a:endParaRPr lang="en-US"/>
        </a:p>
      </dgm:t>
    </dgm:pt>
    <dgm:pt modelId="{7BC03EA9-55E2-409F-BAF1-F7A925ED891D}" type="sibTrans" cxnId="{D87580B7-072F-457C-BEBF-7CDB8E13DBAB}">
      <dgm:prSet/>
      <dgm:spPr/>
      <dgm:t>
        <a:bodyPr/>
        <a:lstStyle/>
        <a:p>
          <a:endParaRPr lang="en-US"/>
        </a:p>
      </dgm:t>
    </dgm:pt>
    <dgm:pt modelId="{F40D2A0C-2C7B-447F-8A66-E56DA70B4A58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FC26D9C0-0F03-46A8-A1D6-7BBDD5EB0D17}" type="parTrans" cxnId="{86F24594-65EB-4C96-AF6D-168C9AF7C404}">
      <dgm:prSet/>
      <dgm:spPr/>
      <dgm:t>
        <a:bodyPr/>
        <a:lstStyle/>
        <a:p>
          <a:endParaRPr lang="en-US"/>
        </a:p>
      </dgm:t>
    </dgm:pt>
    <dgm:pt modelId="{700CC96C-F033-4E54-9F3A-5B74078BAC33}" type="sibTrans" cxnId="{86F24594-65EB-4C96-AF6D-168C9AF7C404}">
      <dgm:prSet/>
      <dgm:spPr/>
      <dgm:t>
        <a:bodyPr/>
        <a:lstStyle/>
        <a:p>
          <a:endParaRPr lang="en-US"/>
        </a:p>
      </dgm:t>
    </dgm:pt>
    <dgm:pt modelId="{16CEAC47-68B3-42F5-B413-307D30D1FBFC}">
      <dgm:prSet phldrT="[Text]"/>
      <dgm:spPr/>
      <dgm:t>
        <a:bodyPr/>
        <a:lstStyle/>
        <a:p>
          <a:r>
            <a:rPr lang="en-US" dirty="0"/>
            <a:t>Create</a:t>
          </a:r>
        </a:p>
      </dgm:t>
    </dgm:pt>
    <dgm:pt modelId="{D4BD007F-2164-4980-B165-6EB34D76F19E}" type="parTrans" cxnId="{06D706DC-176A-4B8A-880A-A4C9D1512051}">
      <dgm:prSet/>
      <dgm:spPr/>
      <dgm:t>
        <a:bodyPr/>
        <a:lstStyle/>
        <a:p>
          <a:endParaRPr lang="en-US"/>
        </a:p>
      </dgm:t>
    </dgm:pt>
    <dgm:pt modelId="{8AEF4E02-21A3-47D4-A42C-7A5F8E2A2CF4}" type="sibTrans" cxnId="{06D706DC-176A-4B8A-880A-A4C9D1512051}">
      <dgm:prSet/>
      <dgm:spPr/>
      <dgm:t>
        <a:bodyPr/>
        <a:lstStyle/>
        <a:p>
          <a:endParaRPr lang="en-US"/>
        </a:p>
      </dgm:t>
    </dgm:pt>
    <dgm:pt modelId="{E77606E0-1CC5-4222-AD5E-2F73532224CA}">
      <dgm:prSet phldrT="[Text]"/>
      <dgm:spPr/>
      <dgm:t>
        <a:bodyPr/>
        <a:lstStyle/>
        <a:p>
          <a:r>
            <a:rPr lang="en-US" dirty="0"/>
            <a:t>JIT</a:t>
          </a:r>
        </a:p>
      </dgm:t>
    </dgm:pt>
    <dgm:pt modelId="{0945BC53-4989-4365-947C-8535DF7644D2}" type="parTrans" cxnId="{BCFC270D-E1A3-41AA-B820-51A620E2DC28}">
      <dgm:prSet/>
      <dgm:spPr/>
      <dgm:t>
        <a:bodyPr/>
        <a:lstStyle/>
        <a:p>
          <a:endParaRPr lang="en-US"/>
        </a:p>
      </dgm:t>
    </dgm:pt>
    <dgm:pt modelId="{05E6318C-83C8-4C84-B5FD-3713BD8B285D}" type="sibTrans" cxnId="{BCFC270D-E1A3-41AA-B820-51A620E2DC28}">
      <dgm:prSet/>
      <dgm:spPr/>
      <dgm:t>
        <a:bodyPr/>
        <a:lstStyle/>
        <a:p>
          <a:endParaRPr lang="en-US"/>
        </a:p>
      </dgm:t>
    </dgm:pt>
    <dgm:pt modelId="{85F28CDD-9297-417A-84B4-5830548C2E71}">
      <dgm:prSet phldrT="[Text]"/>
      <dgm:spPr/>
      <dgm:t>
        <a:bodyPr/>
        <a:lstStyle/>
        <a:p>
          <a:endParaRPr lang="en-US" dirty="0"/>
        </a:p>
      </dgm:t>
    </dgm:pt>
    <dgm:pt modelId="{1D31E2D8-DD9C-4A38-8816-8D71A5D4F45B}" type="parTrans" cxnId="{A54AC617-D7C2-4B12-A939-9ABFC78EF7AE}">
      <dgm:prSet/>
      <dgm:spPr/>
      <dgm:t>
        <a:bodyPr/>
        <a:lstStyle/>
        <a:p>
          <a:endParaRPr lang="en-US"/>
        </a:p>
      </dgm:t>
    </dgm:pt>
    <dgm:pt modelId="{83861095-0791-444A-B14F-1F7575DC4EDC}" type="sibTrans" cxnId="{A54AC617-D7C2-4B12-A939-9ABFC78EF7AE}">
      <dgm:prSet/>
      <dgm:spPr/>
      <dgm:t>
        <a:bodyPr/>
        <a:lstStyle/>
        <a:p>
          <a:endParaRPr lang="en-US"/>
        </a:p>
      </dgm:t>
    </dgm:pt>
    <dgm:pt modelId="{A6258E9D-3989-4DB9-B0C9-60F3F90D12BB}" type="pres">
      <dgm:prSet presAssocID="{1F07D5C1-A038-4414-8326-07A18B7A7459}" presName="linearFlow" presStyleCnt="0">
        <dgm:presLayoutVars>
          <dgm:dir/>
          <dgm:animLvl val="lvl"/>
          <dgm:resizeHandles/>
        </dgm:presLayoutVars>
      </dgm:prSet>
      <dgm:spPr/>
    </dgm:pt>
    <dgm:pt modelId="{0DC833C2-B5E1-4F75-836D-7AA86433262E}" type="pres">
      <dgm:prSet presAssocID="{3E2A1922-1976-4BC4-AA94-00DE703009D0}" presName="compositeNode" presStyleCnt="0">
        <dgm:presLayoutVars>
          <dgm:bulletEnabled val="1"/>
        </dgm:presLayoutVars>
      </dgm:prSet>
      <dgm:spPr/>
    </dgm:pt>
    <dgm:pt modelId="{CD5FB608-2B16-494C-8021-D1ACAF2A55DF}" type="pres">
      <dgm:prSet presAssocID="{3E2A1922-1976-4BC4-AA94-00DE703009D0}" presName="image" presStyleLbl="fgImgPlace1" presStyleIdx="0" presStyleCnt="3"/>
      <dgm:spPr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FD1F01-E06A-4C1E-A30C-11A883E55877}" type="pres">
      <dgm:prSet presAssocID="{3E2A1922-1976-4BC4-AA94-00DE703009D0}" presName="childNode" presStyleLbl="node1" presStyleIdx="0" presStyleCnt="3">
        <dgm:presLayoutVars>
          <dgm:bulletEnabled val="1"/>
        </dgm:presLayoutVars>
      </dgm:prSet>
      <dgm:spPr/>
    </dgm:pt>
    <dgm:pt modelId="{5AFFE67D-0738-49E3-8E18-38B096769C0F}" type="pres">
      <dgm:prSet presAssocID="{3E2A1922-1976-4BC4-AA94-00DE703009D0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3914875A-893A-4033-9A2D-52FD417A801A}" type="pres">
      <dgm:prSet presAssocID="{CC023DA8-CF6B-404D-B2EB-AACEBA14F8C5}" presName="sibTrans" presStyleCnt="0"/>
      <dgm:spPr/>
    </dgm:pt>
    <dgm:pt modelId="{5553FC0E-09B7-4743-91B0-F60D17DC8261}" type="pres">
      <dgm:prSet presAssocID="{D08C3D28-7FF1-41AF-9D09-B213D3489A08}" presName="compositeNode" presStyleCnt="0">
        <dgm:presLayoutVars>
          <dgm:bulletEnabled val="1"/>
        </dgm:presLayoutVars>
      </dgm:prSet>
      <dgm:spPr/>
    </dgm:pt>
    <dgm:pt modelId="{523C2FE1-5772-4932-A329-DB8434DB922C}" type="pres">
      <dgm:prSet presAssocID="{D08C3D28-7FF1-41AF-9D09-B213D3489A08}" presName="image" presStyleLbl="fgImgPlace1" presStyleIdx="1" presStyleCnt="3"/>
      <dgm:spPr>
        <a:blipFill>
          <a:blip xmlns:r="http://schemas.openxmlformats.org/officeDocument/2006/relationships" r:embed="rId3">
            <a:duotone>
              <a:schemeClr val="accent5">
                <a:hueOff val="8049637"/>
                <a:satOff val="50000"/>
                <a:lumOff val="5713"/>
                <a:alphaOff val="0"/>
                <a:shade val="20000"/>
                <a:satMod val="200000"/>
              </a:schemeClr>
              <a:schemeClr val="accent5">
                <a:hueOff val="8049637"/>
                <a:satOff val="50000"/>
                <a:lumOff val="571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rse"/>
        </a:ext>
      </dgm:extLst>
    </dgm:pt>
    <dgm:pt modelId="{4DFD44D9-94A2-438E-9370-21589407E5DB}" type="pres">
      <dgm:prSet presAssocID="{D08C3D28-7FF1-41AF-9D09-B213D3489A08}" presName="childNode" presStyleLbl="node1" presStyleIdx="1" presStyleCnt="3">
        <dgm:presLayoutVars>
          <dgm:bulletEnabled val="1"/>
        </dgm:presLayoutVars>
      </dgm:prSet>
      <dgm:spPr/>
    </dgm:pt>
    <dgm:pt modelId="{CD8859B5-7F6C-4CC5-99E3-FB356AAB86BF}" type="pres">
      <dgm:prSet presAssocID="{D08C3D28-7FF1-41AF-9D09-B213D3489A08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4C28251F-0B47-48A6-9C47-96236B211C96}" type="pres">
      <dgm:prSet presAssocID="{EBEA6925-44A8-4C3C-A44C-2EC1D133FAC8}" presName="sibTrans" presStyleCnt="0"/>
      <dgm:spPr/>
    </dgm:pt>
    <dgm:pt modelId="{93E6441D-BB4E-447A-8F8D-26D9A5065002}" type="pres">
      <dgm:prSet presAssocID="{8AC0CC2B-D773-4FB3-9823-59B6E1FBD485}" presName="compositeNode" presStyleCnt="0">
        <dgm:presLayoutVars>
          <dgm:bulletEnabled val="1"/>
        </dgm:presLayoutVars>
      </dgm:prSet>
      <dgm:spPr/>
    </dgm:pt>
    <dgm:pt modelId="{A27D9829-4019-4583-88EB-FB818245FE42}" type="pres">
      <dgm:prSet presAssocID="{8AC0CC2B-D773-4FB3-9823-59B6E1FBD485}" presName="image" presStyleLbl="fgImgPlace1" presStyleIdx="2" presStyleCnt="3"/>
      <dgm:spPr>
        <a:blipFill>
          <a:blip xmlns:r="http://schemas.openxmlformats.org/officeDocument/2006/relationships" r:embed="rId5">
            <a:duotone>
              <a:schemeClr val="accent5">
                <a:hueOff val="16099274"/>
                <a:satOff val="100000"/>
                <a:lumOff val="11427"/>
                <a:alphaOff val="0"/>
                <a:shade val="20000"/>
                <a:satMod val="200000"/>
              </a:schemeClr>
              <a:schemeClr val="accent5">
                <a:hueOff val="16099274"/>
                <a:satOff val="100000"/>
                <a:lumOff val="1142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C7343A4-3C4B-4B3A-B06D-F91114671FFC}" type="pres">
      <dgm:prSet presAssocID="{8AC0CC2B-D773-4FB3-9823-59B6E1FBD485}" presName="childNode" presStyleLbl="node1" presStyleIdx="2" presStyleCnt="3">
        <dgm:presLayoutVars>
          <dgm:bulletEnabled val="1"/>
        </dgm:presLayoutVars>
      </dgm:prSet>
      <dgm:spPr/>
    </dgm:pt>
    <dgm:pt modelId="{2B63D3AD-4316-4548-AAE8-C744314289BF}" type="pres">
      <dgm:prSet presAssocID="{8AC0CC2B-D773-4FB3-9823-59B6E1FBD485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3F490504-448C-4D91-99C8-072059CDCC81}" type="presOf" srcId="{128BE456-8809-4C1B-B2E4-624DC46B7097}" destId="{4DFD44D9-94A2-438E-9370-21589407E5DB}" srcOrd="0" destOrd="7" presId="urn:microsoft.com/office/officeart/2005/8/layout/hList2"/>
    <dgm:cxn modelId="{3DF7E50C-1677-413C-AC2D-83F50F7A5E32}" type="presOf" srcId="{A16A2F11-370D-4ECE-B088-C31A338E2D56}" destId="{CCFD1F01-E06A-4C1E-A30C-11A883E55877}" srcOrd="0" destOrd="3" presId="urn:microsoft.com/office/officeart/2005/8/layout/hList2"/>
    <dgm:cxn modelId="{BCFC270D-E1A3-41AA-B820-51A620E2DC28}" srcId="{3E2A1922-1976-4BC4-AA94-00DE703009D0}" destId="{E77606E0-1CC5-4222-AD5E-2F73532224CA}" srcOrd="2" destOrd="0" parTransId="{0945BC53-4989-4365-947C-8535DF7644D2}" sibTransId="{05E6318C-83C8-4C84-B5FD-3713BD8B285D}"/>
    <dgm:cxn modelId="{D89E050F-5A50-41CE-8064-CD2D2846D81F}" type="presOf" srcId="{8AC0CC2B-D773-4FB3-9823-59B6E1FBD485}" destId="{2B63D3AD-4316-4548-AAE8-C744314289BF}" srcOrd="0" destOrd="0" presId="urn:microsoft.com/office/officeart/2005/8/layout/hList2"/>
    <dgm:cxn modelId="{B705AA10-3650-4864-91F4-247625BB4745}" type="presOf" srcId="{2B7002EC-01AC-437A-826A-E3343CF74C9F}" destId="{CCFD1F01-E06A-4C1E-A30C-11A883E55877}" srcOrd="0" destOrd="0" presId="urn:microsoft.com/office/officeart/2005/8/layout/hList2"/>
    <dgm:cxn modelId="{74879116-69CC-4558-ABB0-D2FCC999D3BE}" srcId="{8AC0CC2B-D773-4FB3-9823-59B6E1FBD485}" destId="{31E03A14-F48D-4966-AB41-90B724CF0402}" srcOrd="2" destOrd="0" parTransId="{5F84EA6F-B950-4433-AF2C-FD40B65DAFDE}" sibTransId="{16D56528-63B4-4981-81B0-A860CA69EC9F}"/>
    <dgm:cxn modelId="{19771617-C61A-46A1-8034-91EDE63F511D}" srcId="{D08C3D28-7FF1-41AF-9D09-B213D3489A08}" destId="{E70AA6B7-DF7C-4865-8E0A-FB2AD2EED964}" srcOrd="9" destOrd="0" parTransId="{F8547A29-329C-44B5-8AA2-0F078161EBF3}" sibTransId="{7F5E8D7E-892A-4F08-915D-79CCFC5B9272}"/>
    <dgm:cxn modelId="{F95F2917-E041-4D7D-9423-CBEA3910E31F}" srcId="{D08C3D28-7FF1-41AF-9D09-B213D3489A08}" destId="{CF9DAD2E-50C8-4858-8DF8-5DA9690CC478}" srcOrd="6" destOrd="0" parTransId="{F4C7FE40-0374-4EBF-BFC5-A0D973331CE5}" sibTransId="{F787F9A7-69D5-4326-9856-A6C86C0CACB8}"/>
    <dgm:cxn modelId="{A54AC617-D7C2-4B12-A939-9ABFC78EF7AE}" srcId="{8AC0CC2B-D773-4FB3-9823-59B6E1FBD485}" destId="{85F28CDD-9297-417A-84B4-5830548C2E71}" srcOrd="4" destOrd="0" parTransId="{1D31E2D8-DD9C-4A38-8816-8D71A5D4F45B}" sibTransId="{83861095-0791-444A-B14F-1F7575DC4EDC}"/>
    <dgm:cxn modelId="{9194EB24-17F7-4FE1-BFFB-7FD32A601795}" srcId="{3E2A1922-1976-4BC4-AA94-00DE703009D0}" destId="{2B7002EC-01AC-437A-826A-E3343CF74C9F}" srcOrd="0" destOrd="0" parTransId="{2656E589-6D5B-4759-8050-A5AE313E2AD2}" sibTransId="{FEEF037A-B271-4CD2-AA08-14B8C9FBBC2F}"/>
    <dgm:cxn modelId="{0602002A-BBD6-44BC-8B1F-F515DE905D01}" type="presOf" srcId="{1F07D5C1-A038-4414-8326-07A18B7A7459}" destId="{A6258E9D-3989-4DB9-B0C9-60F3F90D12BB}" srcOrd="0" destOrd="0" presId="urn:microsoft.com/office/officeart/2005/8/layout/hList2"/>
    <dgm:cxn modelId="{9DE4082C-FDBF-416E-BC12-B4024D85118A}" type="presOf" srcId="{CF9DAD2E-50C8-4858-8DF8-5DA9690CC478}" destId="{4DFD44D9-94A2-438E-9370-21589407E5DB}" srcOrd="0" destOrd="6" presId="urn:microsoft.com/office/officeart/2005/8/layout/hList2"/>
    <dgm:cxn modelId="{8A5C8D40-1F97-43B2-BE8D-015DB436906C}" type="presOf" srcId="{E77606E0-1CC5-4222-AD5E-2F73532224CA}" destId="{CCFD1F01-E06A-4C1E-A30C-11A883E55877}" srcOrd="0" destOrd="2" presId="urn:microsoft.com/office/officeart/2005/8/layout/hList2"/>
    <dgm:cxn modelId="{BE83AF5B-428A-4863-B648-9EB68B9E796E}" type="presOf" srcId="{F40D2A0C-2C7B-447F-8A66-E56DA70B4A58}" destId="{DC7343A4-3C4B-4B3A-B06D-F91114671FFC}" srcOrd="0" destOrd="1" presId="urn:microsoft.com/office/officeart/2005/8/layout/hList2"/>
    <dgm:cxn modelId="{F8FEA260-8240-4A66-B153-344AF9ABCDAA}" type="presOf" srcId="{7356305E-F357-4559-B3F1-5AC0F4E18984}" destId="{DC7343A4-3C4B-4B3A-B06D-F91114671FFC}" srcOrd="0" destOrd="0" presId="urn:microsoft.com/office/officeart/2005/8/layout/hList2"/>
    <dgm:cxn modelId="{4FB1B743-B22B-4958-9BDF-A25287049902}" srcId="{D08C3D28-7FF1-41AF-9D09-B213D3489A08}" destId="{2E18B622-781A-4B8E-8D39-1A64BAB5BA02}" srcOrd="2" destOrd="0" parTransId="{D8BF507E-5FBD-49A1-BE73-086A3454212A}" sibTransId="{14BC6439-555F-43B2-9A91-EC6EFCE2D49E}"/>
    <dgm:cxn modelId="{2326C863-502C-4153-8FBC-AE58BA5583A4}" type="presOf" srcId="{83BB5520-8F7A-4775-AE0E-AA5417B8859A}" destId="{4DFD44D9-94A2-438E-9370-21589407E5DB}" srcOrd="0" destOrd="0" presId="urn:microsoft.com/office/officeart/2005/8/layout/hList2"/>
    <dgm:cxn modelId="{1D60B94E-E063-4C6F-A1D3-74194097EC46}" srcId="{1F07D5C1-A038-4414-8326-07A18B7A7459}" destId="{3E2A1922-1976-4BC4-AA94-00DE703009D0}" srcOrd="0" destOrd="0" parTransId="{0889FF61-751D-47B0-B3A6-F39E341AF31F}" sibTransId="{CC023DA8-CF6B-404D-B2EB-AACEBA14F8C5}"/>
    <dgm:cxn modelId="{17380B50-9854-46E2-9FEE-140D7EE63342}" srcId="{D08C3D28-7FF1-41AF-9D09-B213D3489A08}" destId="{8AE771F7-E82D-40B9-8C7B-13E157E196C2}" srcOrd="4" destOrd="0" parTransId="{12C33CEC-3217-4336-B48D-B64814B0579B}" sibTransId="{3D279AEB-E842-432C-BDC1-68AC6BF39DAC}"/>
    <dgm:cxn modelId="{B0E22270-CF07-4B22-A011-8892C8C03CF6}" type="presOf" srcId="{14518196-A17C-492F-BE54-0C4B5916B073}" destId="{CCFD1F01-E06A-4C1E-A30C-11A883E55877}" srcOrd="0" destOrd="4" presId="urn:microsoft.com/office/officeart/2005/8/layout/hList2"/>
    <dgm:cxn modelId="{737E3070-8497-4FCE-9243-8A94BEC50250}" srcId="{1F07D5C1-A038-4414-8326-07A18B7A7459}" destId="{D08C3D28-7FF1-41AF-9D09-B213D3489A08}" srcOrd="1" destOrd="0" parTransId="{14356523-D06A-42CF-9B9C-E9C6AAB30243}" sibTransId="{EBEA6925-44A8-4C3C-A44C-2EC1D133FAC8}"/>
    <dgm:cxn modelId="{2490C873-DF95-48D6-9690-175DBA8981D2}" type="presOf" srcId="{85F28CDD-9297-417A-84B4-5830548C2E71}" destId="{DC7343A4-3C4B-4B3A-B06D-F91114671FFC}" srcOrd="0" destOrd="4" presId="urn:microsoft.com/office/officeart/2005/8/layout/hList2"/>
    <dgm:cxn modelId="{EDDA6F76-BD37-446D-B2F8-316BDEBD5A20}" srcId="{D08C3D28-7FF1-41AF-9D09-B213D3489A08}" destId="{83BB5520-8F7A-4775-AE0E-AA5417B8859A}" srcOrd="0" destOrd="0" parTransId="{F1D50F52-856D-4D19-AC10-5046AF58A154}" sibTransId="{17751FDA-239B-4F8E-81FB-EF0F1B46D993}"/>
    <dgm:cxn modelId="{68ED4557-0D3C-4BD6-9E0C-A59A2529BB7A}" type="presOf" srcId="{A335C2BD-9C76-437F-8406-97A1927026D3}" destId="{4DFD44D9-94A2-438E-9370-21589407E5DB}" srcOrd="0" destOrd="5" presId="urn:microsoft.com/office/officeart/2005/8/layout/hList2"/>
    <dgm:cxn modelId="{F32B5777-3528-4A6B-88DB-6DC9DF1EEC75}" type="presOf" srcId="{2E18B622-781A-4B8E-8D39-1A64BAB5BA02}" destId="{4DFD44D9-94A2-438E-9370-21589407E5DB}" srcOrd="0" destOrd="2" presId="urn:microsoft.com/office/officeart/2005/8/layout/hList2"/>
    <dgm:cxn modelId="{A5021558-9C1C-4B18-BB3A-157E52C80506}" srcId="{3E2A1922-1976-4BC4-AA94-00DE703009D0}" destId="{A16A2F11-370D-4ECE-B088-C31A338E2D56}" srcOrd="3" destOrd="0" parTransId="{CBD4076D-6280-4773-86F5-E7F47E1543FD}" sibTransId="{5310BEF6-FD5F-4F87-B4E5-0CF48A5F9D8C}"/>
    <dgm:cxn modelId="{7BE3307F-1834-475C-BEEB-56F5E6765FCB}" srcId="{1F07D5C1-A038-4414-8326-07A18B7A7459}" destId="{8AC0CC2B-D773-4FB3-9823-59B6E1FBD485}" srcOrd="2" destOrd="0" parTransId="{8059F476-AD87-4701-8822-D74F98C71C88}" sibTransId="{A8182F85-6DE6-4459-9688-01246FE1A45E}"/>
    <dgm:cxn modelId="{2A2F0881-FF36-4A08-A471-A568038512AE}" type="presOf" srcId="{D08C3D28-7FF1-41AF-9D09-B213D3489A08}" destId="{CD8859B5-7F6C-4CC5-99E3-FB356AAB86BF}" srcOrd="0" destOrd="0" presId="urn:microsoft.com/office/officeart/2005/8/layout/hList2"/>
    <dgm:cxn modelId="{57900982-4BFF-4E6B-9889-9E34634F3709}" srcId="{8AC0CC2B-D773-4FB3-9823-59B6E1FBD485}" destId="{7356305E-F357-4559-B3F1-5AC0F4E18984}" srcOrd="0" destOrd="0" parTransId="{6424321F-6B4A-40C3-954E-36A666CB2A07}" sibTransId="{C2A9AFAA-C46F-4D39-895D-729759CE21FC}"/>
    <dgm:cxn modelId="{9A32E589-DC60-42F7-AE55-C6C90E9637F6}" type="presOf" srcId="{16CEAC47-68B3-42F5-B413-307D30D1FBFC}" destId="{DC7343A4-3C4B-4B3A-B06D-F91114671FFC}" srcOrd="0" destOrd="3" presId="urn:microsoft.com/office/officeart/2005/8/layout/hList2"/>
    <dgm:cxn modelId="{C3454F90-0581-4211-944D-94D1F253A03E}" type="presOf" srcId="{3E2A1922-1976-4BC4-AA94-00DE703009D0}" destId="{5AFFE67D-0738-49E3-8E18-38B096769C0F}" srcOrd="0" destOrd="0" presId="urn:microsoft.com/office/officeart/2005/8/layout/hList2"/>
    <dgm:cxn modelId="{C2CBA691-2768-430A-AB27-8C5F721D996B}" srcId="{3E2A1922-1976-4BC4-AA94-00DE703009D0}" destId="{982A0550-FAD7-4246-9136-9734DB0956EB}" srcOrd="1" destOrd="0" parTransId="{81C0FFDB-C505-4BD8-ABC2-43F52AFFA038}" sibTransId="{87747F74-8F48-4EB4-A5DB-C6FAAB029A9A}"/>
    <dgm:cxn modelId="{86F24594-65EB-4C96-AF6D-168C9AF7C404}" srcId="{8AC0CC2B-D773-4FB3-9823-59B6E1FBD485}" destId="{F40D2A0C-2C7B-447F-8A66-E56DA70B4A58}" srcOrd="1" destOrd="0" parTransId="{FC26D9C0-0F03-46A8-A1D6-7BBDD5EB0D17}" sibTransId="{700CC96C-F033-4E54-9F3A-5B74078BAC33}"/>
    <dgm:cxn modelId="{34969496-C694-4CC7-86A3-DA6E539944E7}" type="presOf" srcId="{8AE771F7-E82D-40B9-8C7B-13E157E196C2}" destId="{4DFD44D9-94A2-438E-9370-21589407E5DB}" srcOrd="0" destOrd="4" presId="urn:microsoft.com/office/officeart/2005/8/layout/hList2"/>
    <dgm:cxn modelId="{3C91289B-B00C-4ECB-A2A1-3FBFDFDD2096}" srcId="{D08C3D28-7FF1-41AF-9D09-B213D3489A08}" destId="{71291A97-0036-4AF8-80D1-BB68A1D79B08}" srcOrd="3" destOrd="0" parTransId="{461B7AA9-4CA6-428F-A4BE-D68ED85A072B}" sibTransId="{BFB07033-5B37-4EF0-A716-C90C7FBC7159}"/>
    <dgm:cxn modelId="{1F4C08A4-8953-4B90-9E2C-18B9CA4D36A2}" type="presOf" srcId="{31E03A14-F48D-4966-AB41-90B724CF0402}" destId="{DC7343A4-3C4B-4B3A-B06D-F91114671FFC}" srcOrd="0" destOrd="2" presId="urn:microsoft.com/office/officeart/2005/8/layout/hList2"/>
    <dgm:cxn modelId="{66ECEAA9-6F97-4E90-8A7F-93ED4CE7A126}" type="presOf" srcId="{E70AA6B7-DF7C-4865-8E0A-FB2AD2EED964}" destId="{4DFD44D9-94A2-438E-9370-21589407E5DB}" srcOrd="0" destOrd="9" presId="urn:microsoft.com/office/officeart/2005/8/layout/hList2"/>
    <dgm:cxn modelId="{D87580B7-072F-457C-BEBF-7CDB8E13DBAB}" srcId="{D08C3D28-7FF1-41AF-9D09-B213D3489A08}" destId="{128BE456-8809-4C1B-B2E4-624DC46B7097}" srcOrd="7" destOrd="0" parTransId="{F9471562-D6BF-4BCC-9BAB-68E12E8B8EE8}" sibTransId="{7BC03EA9-55E2-409F-BAF1-F7A925ED891D}"/>
    <dgm:cxn modelId="{C3DE85BC-3ACA-4C3A-A4BC-36B283CBC623}" srcId="{D08C3D28-7FF1-41AF-9D09-B213D3489A08}" destId="{84F6C323-BAC5-4212-B132-0C902870BAEC}" srcOrd="8" destOrd="0" parTransId="{7ED46D96-CCB7-47EB-84D4-F99EB6271DDC}" sibTransId="{99CD9C9E-FD83-4F99-871A-28A75E36BE71}"/>
    <dgm:cxn modelId="{4AE1E8D5-2DB5-480D-AA57-F6220DC771DD}" type="presOf" srcId="{982A0550-FAD7-4246-9136-9734DB0956EB}" destId="{CCFD1F01-E06A-4C1E-A30C-11A883E55877}" srcOrd="0" destOrd="1" presId="urn:microsoft.com/office/officeart/2005/8/layout/hList2"/>
    <dgm:cxn modelId="{C82278D9-CB51-4C89-8557-80990A544268}" srcId="{D08C3D28-7FF1-41AF-9D09-B213D3489A08}" destId="{A335C2BD-9C76-437F-8406-97A1927026D3}" srcOrd="5" destOrd="0" parTransId="{8D51E78B-FC80-4BEB-A7BA-3B3E9DDE6D38}" sibTransId="{B9FB3198-8078-4978-8913-7BDB77DF4097}"/>
    <dgm:cxn modelId="{06D706DC-176A-4B8A-880A-A4C9D1512051}" srcId="{8AC0CC2B-D773-4FB3-9823-59B6E1FBD485}" destId="{16CEAC47-68B3-42F5-B413-307D30D1FBFC}" srcOrd="3" destOrd="0" parTransId="{D4BD007F-2164-4980-B165-6EB34D76F19E}" sibTransId="{8AEF4E02-21A3-47D4-A42C-7A5F8E2A2CF4}"/>
    <dgm:cxn modelId="{A111FCE1-1202-4B6A-977E-1311D3D25C34}" type="presOf" srcId="{AA1087B9-AB57-4E54-A073-A90C7B5DEFE9}" destId="{4DFD44D9-94A2-438E-9370-21589407E5DB}" srcOrd="0" destOrd="1" presId="urn:microsoft.com/office/officeart/2005/8/layout/hList2"/>
    <dgm:cxn modelId="{94338CE5-A6F7-4336-B0A8-05BE7A59DE5B}" type="presOf" srcId="{84F6C323-BAC5-4212-B132-0C902870BAEC}" destId="{4DFD44D9-94A2-438E-9370-21589407E5DB}" srcOrd="0" destOrd="8" presId="urn:microsoft.com/office/officeart/2005/8/layout/hList2"/>
    <dgm:cxn modelId="{1E729AF1-EC74-4D13-B1FD-7D1CA179E4FD}" type="presOf" srcId="{71291A97-0036-4AF8-80D1-BB68A1D79B08}" destId="{4DFD44D9-94A2-438E-9370-21589407E5DB}" srcOrd="0" destOrd="3" presId="urn:microsoft.com/office/officeart/2005/8/layout/hList2"/>
    <dgm:cxn modelId="{A111E2F9-B2A3-446A-8527-C6C3F42954E0}" srcId="{D08C3D28-7FF1-41AF-9D09-B213D3489A08}" destId="{AA1087B9-AB57-4E54-A073-A90C7B5DEFE9}" srcOrd="1" destOrd="0" parTransId="{D3D4C46D-CE74-4DA4-8FA0-6F766EBC8641}" sibTransId="{9707FE39-A726-4988-B618-2EBEA53954CB}"/>
    <dgm:cxn modelId="{C2C217FB-20B7-414D-AAC8-64415DC6406B}" srcId="{3E2A1922-1976-4BC4-AA94-00DE703009D0}" destId="{14518196-A17C-492F-BE54-0C4B5916B073}" srcOrd="4" destOrd="0" parTransId="{7BCDBB49-9DC7-4D60-84E3-CB26B62D8BBC}" sibTransId="{7F4182B0-E47E-4B61-A969-2D1C5C8558BC}"/>
    <dgm:cxn modelId="{CC02627F-4A96-4262-9BDA-240060F4C967}" type="presParOf" srcId="{A6258E9D-3989-4DB9-B0C9-60F3F90D12BB}" destId="{0DC833C2-B5E1-4F75-836D-7AA86433262E}" srcOrd="0" destOrd="0" presId="urn:microsoft.com/office/officeart/2005/8/layout/hList2"/>
    <dgm:cxn modelId="{F92E59D4-0890-403F-B91F-357B109C100E}" type="presParOf" srcId="{0DC833C2-B5E1-4F75-836D-7AA86433262E}" destId="{CD5FB608-2B16-494C-8021-D1ACAF2A55DF}" srcOrd="0" destOrd="0" presId="urn:microsoft.com/office/officeart/2005/8/layout/hList2"/>
    <dgm:cxn modelId="{09E910E8-4A94-43DA-8C85-57A7CDBDFD7E}" type="presParOf" srcId="{0DC833C2-B5E1-4F75-836D-7AA86433262E}" destId="{CCFD1F01-E06A-4C1E-A30C-11A883E55877}" srcOrd="1" destOrd="0" presId="urn:microsoft.com/office/officeart/2005/8/layout/hList2"/>
    <dgm:cxn modelId="{01BC034A-AFB1-4DC3-A540-0A021AAB90FA}" type="presParOf" srcId="{0DC833C2-B5E1-4F75-836D-7AA86433262E}" destId="{5AFFE67D-0738-49E3-8E18-38B096769C0F}" srcOrd="2" destOrd="0" presId="urn:microsoft.com/office/officeart/2005/8/layout/hList2"/>
    <dgm:cxn modelId="{64CB919A-A2FF-4D62-9803-261021A03E69}" type="presParOf" srcId="{A6258E9D-3989-4DB9-B0C9-60F3F90D12BB}" destId="{3914875A-893A-4033-9A2D-52FD417A801A}" srcOrd="1" destOrd="0" presId="urn:microsoft.com/office/officeart/2005/8/layout/hList2"/>
    <dgm:cxn modelId="{C452386A-C34E-45FA-ACAB-A295BB337332}" type="presParOf" srcId="{A6258E9D-3989-4DB9-B0C9-60F3F90D12BB}" destId="{5553FC0E-09B7-4743-91B0-F60D17DC8261}" srcOrd="2" destOrd="0" presId="urn:microsoft.com/office/officeart/2005/8/layout/hList2"/>
    <dgm:cxn modelId="{042FCA0F-30AA-4BD7-B10B-40D539F02E76}" type="presParOf" srcId="{5553FC0E-09B7-4743-91B0-F60D17DC8261}" destId="{523C2FE1-5772-4932-A329-DB8434DB922C}" srcOrd="0" destOrd="0" presId="urn:microsoft.com/office/officeart/2005/8/layout/hList2"/>
    <dgm:cxn modelId="{CEFDDEC4-3F08-4E10-9FF4-5F61AF35F85D}" type="presParOf" srcId="{5553FC0E-09B7-4743-91B0-F60D17DC8261}" destId="{4DFD44D9-94A2-438E-9370-21589407E5DB}" srcOrd="1" destOrd="0" presId="urn:microsoft.com/office/officeart/2005/8/layout/hList2"/>
    <dgm:cxn modelId="{8A6FABC7-FD68-4E43-B994-84B290C43322}" type="presParOf" srcId="{5553FC0E-09B7-4743-91B0-F60D17DC8261}" destId="{CD8859B5-7F6C-4CC5-99E3-FB356AAB86BF}" srcOrd="2" destOrd="0" presId="urn:microsoft.com/office/officeart/2005/8/layout/hList2"/>
    <dgm:cxn modelId="{9268038F-893E-4233-AFFB-C14DE0F8315C}" type="presParOf" srcId="{A6258E9D-3989-4DB9-B0C9-60F3F90D12BB}" destId="{4C28251F-0B47-48A6-9C47-96236B211C96}" srcOrd="3" destOrd="0" presId="urn:microsoft.com/office/officeart/2005/8/layout/hList2"/>
    <dgm:cxn modelId="{77B638EA-77E3-4B7C-8244-F21D4122B2C3}" type="presParOf" srcId="{A6258E9D-3989-4DB9-B0C9-60F3F90D12BB}" destId="{93E6441D-BB4E-447A-8F8D-26D9A5065002}" srcOrd="4" destOrd="0" presId="urn:microsoft.com/office/officeart/2005/8/layout/hList2"/>
    <dgm:cxn modelId="{E08C3DDA-787B-41EF-AA5F-308E004B90DF}" type="presParOf" srcId="{93E6441D-BB4E-447A-8F8D-26D9A5065002}" destId="{A27D9829-4019-4583-88EB-FB818245FE42}" srcOrd="0" destOrd="0" presId="urn:microsoft.com/office/officeart/2005/8/layout/hList2"/>
    <dgm:cxn modelId="{B9F17905-90A3-4658-8372-01FED17D8D4A}" type="presParOf" srcId="{93E6441D-BB4E-447A-8F8D-26D9A5065002}" destId="{DC7343A4-3C4B-4B3A-B06D-F91114671FFC}" srcOrd="1" destOrd="0" presId="urn:microsoft.com/office/officeart/2005/8/layout/hList2"/>
    <dgm:cxn modelId="{E1C42415-D135-4A3F-A816-62CE0C92C2ED}" type="presParOf" srcId="{93E6441D-BB4E-447A-8F8D-26D9A5065002}" destId="{2B63D3AD-4316-4548-AAE8-C744314289B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9F961-6DFA-4047-8E99-1C58C6F92AB1}">
      <dsp:nvSpPr>
        <dsp:cNvPr id="0" name=""/>
        <dsp:cNvSpPr/>
      </dsp:nvSpPr>
      <dsp:spPr>
        <a:xfrm>
          <a:off x="120215" y="903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AAAA8-B604-4A06-B71E-A10F4AD1B0B2}">
      <dsp:nvSpPr>
        <dsp:cNvPr id="0" name=""/>
        <dsp:cNvSpPr/>
      </dsp:nvSpPr>
      <dsp:spPr>
        <a:xfrm>
          <a:off x="120215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Fast</a:t>
          </a:r>
        </a:p>
      </dsp:txBody>
      <dsp:txXfrm>
        <a:off x="120215" y="1261647"/>
        <a:ext cx="1829817" cy="678862"/>
      </dsp:txXfrm>
    </dsp:sp>
    <dsp:sp modelId="{3FEA3033-3776-4329-BAB6-00A553EEC64D}">
      <dsp:nvSpPr>
        <dsp:cNvPr id="0" name=""/>
        <dsp:cNvSpPr/>
      </dsp:nvSpPr>
      <dsp:spPr>
        <a:xfrm>
          <a:off x="2133091" y="903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4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D9F09-2A35-4585-AC23-62BA598A8316}">
      <dsp:nvSpPr>
        <dsp:cNvPr id="0" name=""/>
        <dsp:cNvSpPr/>
      </dsp:nvSpPr>
      <dsp:spPr>
        <a:xfrm>
          <a:off x="2133091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Cross-platform</a:t>
          </a:r>
        </a:p>
      </dsp:txBody>
      <dsp:txXfrm>
        <a:off x="2133091" y="1261647"/>
        <a:ext cx="1829817" cy="678862"/>
      </dsp:txXfrm>
    </dsp:sp>
    <dsp:sp modelId="{60FAA2C6-01BA-46CC-AECD-ECFC42D0911B}">
      <dsp:nvSpPr>
        <dsp:cNvPr id="0" name=""/>
        <dsp:cNvSpPr/>
      </dsp:nvSpPr>
      <dsp:spPr>
        <a:xfrm>
          <a:off x="4145967" y="903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8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1FAD1-3AFF-47CE-8C6C-69CD9E134AB6}">
      <dsp:nvSpPr>
        <dsp:cNvPr id="0" name=""/>
        <dsp:cNvSpPr/>
      </dsp:nvSpPr>
      <dsp:spPr>
        <a:xfrm>
          <a:off x="4145967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Lightweight</a:t>
          </a:r>
        </a:p>
      </dsp:txBody>
      <dsp:txXfrm>
        <a:off x="4145967" y="1261647"/>
        <a:ext cx="1829817" cy="678862"/>
      </dsp:txXfrm>
    </dsp:sp>
    <dsp:sp modelId="{CA84D3F6-3B22-42DB-BEFE-9F852DFB1A28}">
      <dsp:nvSpPr>
        <dsp:cNvPr id="0" name=""/>
        <dsp:cNvSpPr/>
      </dsp:nvSpPr>
      <dsp:spPr>
        <a:xfrm>
          <a:off x="120215" y="2123490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12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547A9-EDB8-4250-B8D2-8CC6A0378FF6}">
      <dsp:nvSpPr>
        <dsp:cNvPr id="0" name=""/>
        <dsp:cNvSpPr/>
      </dsp:nvSpPr>
      <dsp:spPr>
        <a:xfrm>
          <a:off x="120215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Open Source</a:t>
          </a:r>
        </a:p>
      </dsp:txBody>
      <dsp:txXfrm>
        <a:off x="120215" y="3384234"/>
        <a:ext cx="1829817" cy="678862"/>
      </dsp:txXfrm>
    </dsp:sp>
    <dsp:sp modelId="{1DABE7AF-B0D0-4E82-981F-340732C0F622}">
      <dsp:nvSpPr>
        <dsp:cNvPr id="0" name=""/>
        <dsp:cNvSpPr/>
      </dsp:nvSpPr>
      <dsp:spPr>
        <a:xfrm>
          <a:off x="2133091" y="2123490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16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DB1E0-92AA-4686-BD87-1D96AEEA541D}">
      <dsp:nvSpPr>
        <dsp:cNvPr id="0" name=""/>
        <dsp:cNvSpPr/>
      </dsp:nvSpPr>
      <dsp:spPr>
        <a:xfrm>
          <a:off x="2133091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Compatible</a:t>
          </a:r>
        </a:p>
      </dsp:txBody>
      <dsp:txXfrm>
        <a:off x="2133091" y="3384234"/>
        <a:ext cx="1829817" cy="678862"/>
      </dsp:txXfrm>
    </dsp:sp>
    <dsp:sp modelId="{37490828-1D06-45D6-A3DB-2D2823462344}">
      <dsp:nvSpPr>
        <dsp:cNvPr id="0" name=""/>
        <dsp:cNvSpPr/>
      </dsp:nvSpPr>
      <dsp:spPr>
        <a:xfrm>
          <a:off x="4145967" y="2123490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20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DF190-9611-4A3A-9CE1-423B333AFA92}">
      <dsp:nvSpPr>
        <dsp:cNvPr id="0" name=""/>
        <dsp:cNvSpPr/>
      </dsp:nvSpPr>
      <dsp:spPr>
        <a:xfrm>
          <a:off x="4145967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Tools</a:t>
          </a:r>
        </a:p>
      </dsp:txBody>
      <dsp:txXfrm>
        <a:off x="4145967" y="3384234"/>
        <a:ext cx="1829817" cy="678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FE67D-0738-49E3-8E18-38B096769C0F}">
      <dsp:nvSpPr>
        <dsp:cNvPr id="0" name=""/>
        <dsp:cNvSpPr/>
      </dsp:nvSpPr>
      <dsp:spPr>
        <a:xfrm rot="16200000">
          <a:off x="-1400846" y="2079073"/>
          <a:ext cx="3169919" cy="29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.NET Runtime</a:t>
          </a:r>
        </a:p>
      </dsp:txBody>
      <dsp:txXfrm>
        <a:off x="-1400846" y="2079073"/>
        <a:ext cx="3169919" cy="294208"/>
      </dsp:txXfrm>
    </dsp:sp>
    <dsp:sp modelId="{CCFD1F01-E06A-4C1E-A30C-11A883E55877}">
      <dsp:nvSpPr>
        <dsp:cNvPr id="0" name=""/>
        <dsp:cNvSpPr/>
      </dsp:nvSpPr>
      <dsp:spPr>
        <a:xfrm>
          <a:off x="331217" y="641217"/>
          <a:ext cx="1465468" cy="31699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594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CoreCLR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JIT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31217" y="641217"/>
        <a:ext cx="1465468" cy="3169919"/>
      </dsp:txXfrm>
    </dsp:sp>
    <dsp:sp modelId="{CD5FB608-2B16-494C-8021-D1ACAF2A55DF}">
      <dsp:nvSpPr>
        <dsp:cNvPr id="0" name=""/>
        <dsp:cNvSpPr/>
      </dsp:nvSpPr>
      <dsp:spPr>
        <a:xfrm>
          <a:off x="37009" y="252862"/>
          <a:ext cx="588416" cy="58841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8859B5-7F6C-4CC5-99E3-FB356AAB86BF}">
      <dsp:nvSpPr>
        <dsp:cNvPr id="0" name=""/>
        <dsp:cNvSpPr/>
      </dsp:nvSpPr>
      <dsp:spPr>
        <a:xfrm rot="16200000">
          <a:off x="730305" y="2079073"/>
          <a:ext cx="3169919" cy="29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CoreFX</a:t>
          </a:r>
          <a:endParaRPr lang="en-US" sz="1900" kern="1200" dirty="0"/>
        </a:p>
      </dsp:txBody>
      <dsp:txXfrm>
        <a:off x="730305" y="2079073"/>
        <a:ext cx="3169919" cy="294208"/>
      </dsp:txXfrm>
    </dsp:sp>
    <dsp:sp modelId="{4DFD44D9-94A2-438E-9370-21589407E5DB}">
      <dsp:nvSpPr>
        <dsp:cNvPr id="0" name=""/>
        <dsp:cNvSpPr/>
      </dsp:nvSpPr>
      <dsp:spPr>
        <a:xfrm>
          <a:off x="2462369" y="641217"/>
          <a:ext cx="1465468" cy="3169919"/>
        </a:xfrm>
        <a:prstGeom prst="rect">
          <a:avLst/>
        </a:prstGeom>
        <a:gradFill rotWithShape="0">
          <a:gsLst>
            <a:gs pos="0">
              <a:schemeClr val="accent5">
                <a:hueOff val="8078083"/>
                <a:satOff val="50000"/>
                <a:lumOff val="13628"/>
                <a:alphaOff val="0"/>
                <a:shade val="40000"/>
                <a:satMod val="155000"/>
              </a:schemeClr>
            </a:gs>
            <a:gs pos="65000">
              <a:schemeClr val="accent5">
                <a:hueOff val="8078083"/>
                <a:satOff val="50000"/>
                <a:lumOff val="13628"/>
                <a:alphaOff val="0"/>
                <a:shade val="85000"/>
                <a:satMod val="155000"/>
              </a:schemeClr>
            </a:gs>
            <a:gs pos="100000">
              <a:schemeClr val="accent5">
                <a:hueOff val="8078083"/>
                <a:satOff val="50000"/>
                <a:lumOff val="13628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594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System.IO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System.XML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System.NET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Collections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Crypto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Threading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CodeDOM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Reflection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462369" y="641217"/>
        <a:ext cx="1465468" cy="3169919"/>
      </dsp:txXfrm>
    </dsp:sp>
    <dsp:sp modelId="{523C2FE1-5772-4932-A329-DB8434DB922C}">
      <dsp:nvSpPr>
        <dsp:cNvPr id="0" name=""/>
        <dsp:cNvSpPr/>
      </dsp:nvSpPr>
      <dsp:spPr>
        <a:xfrm>
          <a:off x="2168161" y="252862"/>
          <a:ext cx="588416" cy="588416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5">
                <a:hueOff val="8049637"/>
                <a:satOff val="50000"/>
                <a:lumOff val="5713"/>
                <a:alphaOff val="0"/>
                <a:shade val="20000"/>
                <a:satMod val="200000"/>
              </a:schemeClr>
              <a:schemeClr val="accent5">
                <a:hueOff val="8049637"/>
                <a:satOff val="50000"/>
                <a:lumOff val="571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63D3AD-4316-4548-AAE8-C744314289BF}">
      <dsp:nvSpPr>
        <dsp:cNvPr id="0" name=""/>
        <dsp:cNvSpPr/>
      </dsp:nvSpPr>
      <dsp:spPr>
        <a:xfrm rot="16200000">
          <a:off x="2861457" y="2079073"/>
          <a:ext cx="3169919" cy="29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</a:t>
          </a:r>
        </a:p>
      </dsp:txBody>
      <dsp:txXfrm>
        <a:off x="2861457" y="2079073"/>
        <a:ext cx="3169919" cy="294208"/>
      </dsp:txXfrm>
    </dsp:sp>
    <dsp:sp modelId="{DC7343A4-3C4B-4B3A-B06D-F91114671FFC}">
      <dsp:nvSpPr>
        <dsp:cNvPr id="0" name=""/>
        <dsp:cNvSpPr/>
      </dsp:nvSpPr>
      <dsp:spPr>
        <a:xfrm>
          <a:off x="4593521" y="641217"/>
          <a:ext cx="1465468" cy="3169919"/>
        </a:xfrm>
        <a:prstGeom prst="rect">
          <a:avLst/>
        </a:prstGeom>
        <a:gradFill rotWithShape="0">
          <a:gsLst>
            <a:gs pos="0">
              <a:schemeClr val="accent5">
                <a:hueOff val="16156166"/>
                <a:satOff val="100000"/>
                <a:lumOff val="27255"/>
                <a:alphaOff val="0"/>
                <a:shade val="40000"/>
                <a:satMod val="155000"/>
              </a:schemeClr>
            </a:gs>
            <a:gs pos="65000">
              <a:schemeClr val="accent5">
                <a:hueOff val="16156166"/>
                <a:satOff val="100000"/>
                <a:lumOff val="27255"/>
                <a:alphaOff val="0"/>
                <a:shade val="85000"/>
                <a:satMod val="155000"/>
              </a:schemeClr>
            </a:gs>
            <a:gs pos="100000">
              <a:schemeClr val="accent5">
                <a:hueOff val="16156166"/>
                <a:satOff val="100000"/>
                <a:lumOff val="27255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594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 Tests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4593521" y="641217"/>
        <a:ext cx="1465468" cy="3169919"/>
      </dsp:txXfrm>
    </dsp:sp>
    <dsp:sp modelId="{A27D9829-4019-4583-88EB-FB818245FE42}">
      <dsp:nvSpPr>
        <dsp:cNvPr id="0" name=""/>
        <dsp:cNvSpPr/>
      </dsp:nvSpPr>
      <dsp:spPr>
        <a:xfrm>
          <a:off x="4299313" y="252862"/>
          <a:ext cx="588416" cy="58841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5">
                <a:hueOff val="16099274"/>
                <a:satOff val="100000"/>
                <a:lumOff val="11427"/>
                <a:alphaOff val="0"/>
                <a:shade val="20000"/>
                <a:satMod val="200000"/>
              </a:schemeClr>
              <a:schemeClr val="accent5">
                <a:hueOff val="16099274"/>
                <a:satOff val="100000"/>
                <a:lumOff val="1142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Introduction To C#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Hello World!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B9FD-0FD5-4792-8C44-F31EEBDD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D7E4D-8A41-429D-B214-37CC42650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B9364F-B44C-4181-8355-29BFD6F1A264}"/>
              </a:ext>
            </a:extLst>
          </p:cNvPr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4154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423-352F-41B7-AF5A-DEF0F069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87A29-7A2C-48F6-8684-7C2F36BF4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9F6EA-F2EC-46B8-9D4A-BD4D59AC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3" y="914400"/>
            <a:ext cx="8424820" cy="53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352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64DA-B480-4A4E-84A0-072FE395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new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6D22-6D98-4417-AA6D-D2DD36A02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BE713-4F72-416D-8A97-5D5F0197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675269" cy="35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467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7315200" cy="4495800"/>
          </a:xfrm>
        </p:spPr>
        <p:txBody>
          <a:bodyPr/>
          <a:lstStyle/>
          <a:p>
            <a:r>
              <a:rPr lang="en-US" dirty="0"/>
              <a:t>An integrated development environment</a:t>
            </a:r>
          </a:p>
          <a:p>
            <a:pPr lvl="1"/>
            <a:r>
              <a:rPr lang="en-US" dirty="0"/>
              <a:t>Edit C# (and other) files</a:t>
            </a:r>
          </a:p>
          <a:p>
            <a:pPr lvl="1"/>
            <a:r>
              <a:rPr lang="en-US" dirty="0"/>
              <a:t>Runs the C# compiler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514600"/>
            <a:ext cx="4790239" cy="345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Explorer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contain at least one project</a:t>
            </a:r>
          </a:p>
          <a:p>
            <a:pPr lvl="1"/>
            <a:r>
              <a:rPr lang="en-US" dirty="0"/>
              <a:t>Contains one or more source code files</a:t>
            </a:r>
          </a:p>
          <a:p>
            <a:pPr lvl="1"/>
            <a:r>
              <a:rPr lang="en-US" dirty="0"/>
              <a:t>Each project produces an assembly</a:t>
            </a:r>
          </a:p>
          <a:p>
            <a:r>
              <a:rPr lang="en-US" dirty="0"/>
              <a:t>Projects organized under a solution</a:t>
            </a:r>
          </a:p>
          <a:p>
            <a:pPr lvl="1"/>
            <a:r>
              <a:rPr lang="en-US" dirty="0"/>
              <a:t>Manage multiple applications or libraries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3124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is strongly typed</a:t>
            </a:r>
          </a:p>
          <a:p>
            <a:pPr lvl="1"/>
            <a:r>
              <a:rPr lang="en-US" dirty="0"/>
              <a:t>One way to define a type is to write a class</a:t>
            </a:r>
          </a:p>
          <a:p>
            <a:pPr lvl="1"/>
            <a:r>
              <a:rPr lang="en-US" dirty="0"/>
              <a:t>Every object you work with has a specific type</a:t>
            </a:r>
          </a:p>
          <a:p>
            <a:pPr lvl="1"/>
            <a:r>
              <a:rPr lang="en-US" dirty="0"/>
              <a:t>1,000s of types are built into the .NET framework</a:t>
            </a:r>
          </a:p>
          <a:p>
            <a:pPr lvl="1"/>
            <a:r>
              <a:rPr lang="en-US" dirty="0"/>
              <a:t>You can define your own custom types</a:t>
            </a:r>
          </a:p>
          <a:p>
            <a:r>
              <a:rPr lang="en-US" dirty="0"/>
              <a:t>Code you want to execute must live inside a type</a:t>
            </a:r>
          </a:p>
          <a:p>
            <a:pPr lvl="1"/>
            <a:r>
              <a:rPr lang="en-US" dirty="0"/>
              <a:t>You can place the code inside a method</a:t>
            </a:r>
          </a:p>
          <a:p>
            <a:pPr lvl="1"/>
            <a:r>
              <a:rPr lang="en-US" dirty="0"/>
              <a:t>We’ll explore other things you can add to a type later …</a:t>
            </a:r>
          </a:p>
          <a:p>
            <a:pPr lvl="1"/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191000"/>
            <a:ext cx="19621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55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Int32</a:t>
                      </a:r>
                      <a:r>
                        <a:rPr lang="en-US" baseline="0" dirty="0"/>
                        <a:t> (or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  <a:r>
                        <a:rPr lang="en-US" baseline="0" dirty="0"/>
                        <a:t> (or long)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(or </a:t>
                      </a:r>
                      <a:r>
                        <a:rPr lang="en-US" dirty="0" err="1"/>
                        <a:t>bool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or</a:t>
                      </a:r>
                      <a:r>
                        <a:rPr lang="en-US" baseline="0" dirty="0"/>
                        <a:t>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r>
                        <a:rPr lang="en-US" baseline="0" dirty="0"/>
                        <a:t> (or float)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precision 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en-US" baseline="0" dirty="0"/>
                        <a:t> (or double)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precision</a:t>
                      </a:r>
                      <a:r>
                        <a:rPr lang="en-US" baseline="0" dirty="0"/>
                        <a:t> floating 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  <a:r>
                        <a:rPr lang="en-US" baseline="0" dirty="0"/>
                        <a:t> (or 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precision (financial)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</a:t>
                      </a:r>
                      <a:r>
                        <a:rPr lang="en-US" baseline="0" dirty="0"/>
                        <a:t> instant in time (to 100 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(or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(as Unicode characters)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Namespace organize types</a:t>
            </a:r>
          </a:p>
          <a:p>
            <a:pPr lvl="1"/>
            <a:r>
              <a:rPr lang="en-US" dirty="0"/>
              <a:t>Avoid type name collisions</a:t>
            </a:r>
          </a:p>
          <a:p>
            <a:pPr lvl="1"/>
            <a:r>
              <a:rPr lang="en-US" dirty="0"/>
              <a:t>Can define namespace in one or more places</a:t>
            </a:r>
          </a:p>
          <a:p>
            <a:r>
              <a:rPr lang="en-US" dirty="0"/>
              <a:t>Fully qualified type names</a:t>
            </a:r>
          </a:p>
          <a:p>
            <a:pPr lvl="1"/>
            <a:r>
              <a:rPr lang="en-US" dirty="0"/>
              <a:t>Includes the assembly name</a:t>
            </a:r>
          </a:p>
          <a:p>
            <a:pPr lvl="1"/>
            <a:r>
              <a:rPr lang="en-US" dirty="0"/>
              <a:t>Includes the namespace</a:t>
            </a:r>
          </a:p>
          <a:p>
            <a:pPr lvl="1"/>
            <a:r>
              <a:rPr lang="en-US" dirty="0"/>
              <a:t>Includes the type name</a:t>
            </a:r>
          </a:p>
          <a:p>
            <a:r>
              <a:rPr lang="en-US" dirty="0"/>
              <a:t>using Directive</a:t>
            </a:r>
          </a:p>
          <a:p>
            <a:pPr lvl="1"/>
            <a:r>
              <a:rPr lang="en-US" dirty="0"/>
              <a:t>Brings other namespaces into scope</a:t>
            </a:r>
          </a:p>
          <a:p>
            <a:pPr lvl="1"/>
            <a:r>
              <a:rPr lang="en-US" dirty="0"/>
              <a:t>No need to namespace qualify a Type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410200" y="2743200"/>
            <a:ext cx="3276600" cy="1828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>
                <a:latin typeface="Consolas" pitchFamily="49" charset="0"/>
                <a:ea typeface="Calibri"/>
                <a:cs typeface="Times New Roman"/>
              </a:rPr>
              <a:t> System;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Times New Roman"/>
              </a:rPr>
              <a:t>System.Net</a:t>
            </a:r>
            <a:r>
              <a:rPr lang="en-US" b="0" dirty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Times New Roman"/>
              </a:rPr>
              <a:t>System.Data</a:t>
            </a:r>
            <a:r>
              <a:rPr lang="en-US" b="0" dirty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Times New Roman"/>
              </a:rPr>
              <a:t>System.Linq</a:t>
            </a:r>
            <a:r>
              <a:rPr lang="en-US" b="0" dirty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Times New Roman"/>
              </a:rPr>
              <a:t>System.Text</a:t>
            </a:r>
            <a:r>
              <a:rPr lang="en-US" b="0" dirty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hold a value</a:t>
            </a:r>
          </a:p>
          <a:p>
            <a:pPr lvl="1"/>
            <a:r>
              <a:rPr lang="en-US" dirty="0"/>
              <a:t>Variables always have a type</a:t>
            </a:r>
          </a:p>
          <a:p>
            <a:pPr lvl="1"/>
            <a:r>
              <a:rPr lang="en-US" dirty="0"/>
              <a:t>Must assign a value before you can use a variable</a:t>
            </a:r>
          </a:p>
          <a:p>
            <a:pPr lvl="1"/>
            <a:r>
              <a:rPr lang="en-US" dirty="0"/>
              <a:t>C# compiler will make sure types are compatible during assignment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124200"/>
            <a:ext cx="5035126" cy="2614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&amp;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statement is an instruction</a:t>
            </a:r>
          </a:p>
          <a:p>
            <a:pPr lvl="1"/>
            <a:r>
              <a:rPr lang="en-US" dirty="0"/>
              <a:t>A method is a series of statements</a:t>
            </a:r>
          </a:p>
          <a:p>
            <a:pPr lvl="1"/>
            <a:r>
              <a:rPr lang="en-US" dirty="0"/>
              <a:t>Statements end with semicolons</a:t>
            </a:r>
          </a:p>
          <a:p>
            <a:pPr lvl="1"/>
            <a:r>
              <a:rPr lang="en-US" dirty="0"/>
              <a:t>Statements are executed in the order they appear</a:t>
            </a:r>
          </a:p>
          <a:p>
            <a:r>
              <a:rPr lang="en-US" dirty="0"/>
              <a:t>Expressions are statements that produce a value</a:t>
            </a:r>
          </a:p>
          <a:p>
            <a:pPr lvl="1"/>
            <a:r>
              <a:rPr lang="en-US" dirty="0"/>
              <a:t>Typically involve an operator (not required)</a:t>
            </a:r>
          </a:p>
          <a:p>
            <a:pPr lvl="1"/>
            <a:r>
              <a:rPr lang="en-US" dirty="0"/>
              <a:t>Can assign the expression value to a new variable, or test it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4191000"/>
            <a:ext cx="22860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onsolas" pitchFamily="49" charset="0"/>
              <a:ea typeface="Calibri"/>
              <a:cs typeface="Times New Roman"/>
            </a:endParaRPr>
          </a:p>
          <a:p>
            <a:pPr algn="l"/>
            <a:r>
              <a:rPr lang="en-US" b="0" dirty="0" err="1">
                <a:latin typeface="Consolas" pitchFamily="49" charset="0"/>
              </a:rPr>
              <a:t>TakeOrder</a:t>
            </a:r>
            <a:r>
              <a:rPr lang="en-US" b="0" dirty="0">
                <a:latin typeface="Consolas" pitchFamily="49" charset="0"/>
              </a:rPr>
              <a:t>();</a:t>
            </a:r>
          </a:p>
          <a:p>
            <a:pPr algn="l"/>
            <a:r>
              <a:rPr lang="en-US" b="0" dirty="0" err="1">
                <a:latin typeface="Consolas" pitchFamily="49" charset="0"/>
              </a:rPr>
              <a:t>PackageOrder</a:t>
            </a:r>
            <a:r>
              <a:rPr lang="en-US" b="0" dirty="0">
                <a:latin typeface="Consolas" pitchFamily="49" charset="0"/>
              </a:rPr>
              <a:t>();</a:t>
            </a:r>
          </a:p>
          <a:p>
            <a:pPr algn="l"/>
            <a:r>
              <a:rPr lang="en-US" b="0" dirty="0" err="1">
                <a:latin typeface="Consolas" pitchFamily="49" charset="0"/>
              </a:rPr>
              <a:t>ShipOrder</a:t>
            </a:r>
            <a:r>
              <a:rPr lang="en-US" b="0" dirty="0">
                <a:latin typeface="Consolas" pitchFamily="49" charset="0"/>
              </a:rPr>
              <a:t>();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495800" y="4191000"/>
            <a:ext cx="3200400" cy="152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en-US" b="0" dirty="0">
              <a:latin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>
                <a:latin typeface="Consolas" pitchFamily="49" charset="0"/>
                <a:ea typeface="Calibri"/>
                <a:cs typeface="Times New Roman"/>
              </a:rPr>
              <a:t> x = 5;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>
                <a:latin typeface="Consolas" pitchFamily="49" charset="0"/>
                <a:ea typeface="Calibri"/>
                <a:cs typeface="Times New Roman"/>
              </a:rPr>
              <a:t> y = 10;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>
                <a:latin typeface="Consolas" pitchFamily="49" charset="0"/>
                <a:ea typeface="Calibri"/>
                <a:cs typeface="Times New Roman"/>
              </a:rPr>
              <a:t> answer = x + y;</a:t>
            </a:r>
          </a:p>
          <a:p>
            <a:pPr algn="l"/>
            <a:endParaRPr lang="en-US" b="0" dirty="0">
              <a:latin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>
                <a:latin typeface="Myriad Pro Light" pitchFamily="34" charset="0"/>
                <a:cs typeface="Segoe UI" pitchFamily="34" charset="0"/>
              </a:rPr>
              <a:t>What is .NET?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>
                <a:latin typeface="Myriad Pro Light" pitchFamily="34" charset="0"/>
                <a:cs typeface="Segoe UI" pitchFamily="34" charset="0"/>
              </a:rPr>
              <a:t>What is the FCL?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What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is the CLR?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baseline="0" dirty="0">
                <a:latin typeface="Myriad Pro Light" pitchFamily="34" charset="0"/>
                <a:cs typeface="Segoe UI" pitchFamily="34" charset="0"/>
              </a:rPr>
              <a:t>Building</a:t>
            </a:r>
            <a:r>
              <a:rPr lang="en-US" sz="2000" kern="0" dirty="0">
                <a:latin typeface="Myriad Pro Light" pitchFamily="34" charset="0"/>
                <a:cs typeface="Segoe UI" pitchFamily="34" charset="0"/>
              </a:rPr>
              <a:t> Hello, World!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Basic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expressions and operators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baseline="0" dirty="0">
                <a:latin typeface="Myriad Pro Light" pitchFamily="34" charset="0"/>
                <a:cs typeface="Segoe UI" pitchFamily="34" charset="0"/>
              </a:rPr>
              <a:t>Compilers</a:t>
            </a:r>
            <a:r>
              <a:rPr lang="en-US" sz="2000" kern="0" dirty="0">
                <a:latin typeface="Myriad Pro Light" pitchFamily="34" charset="0"/>
                <a:cs typeface="Segoe UI" pitchFamily="34" charset="0"/>
              </a:rPr>
              <a:t> and command line tools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Creating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projects with Visual Studio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an operation to perform on one or more variables</a:t>
            </a:r>
          </a:p>
          <a:p>
            <a:pPr lvl="1"/>
            <a:r>
              <a:rPr lang="en-US" dirty="0"/>
              <a:t>Mathematical operators (  + ,  - ,  * ,  / )</a:t>
            </a:r>
          </a:p>
          <a:p>
            <a:pPr lvl="1"/>
            <a:r>
              <a:rPr lang="en-US" dirty="0"/>
              <a:t>Relational operators ( &lt; , &gt; , &lt;= , &gt;= )</a:t>
            </a:r>
          </a:p>
          <a:p>
            <a:pPr lvl="1"/>
            <a:r>
              <a:rPr lang="en-US" dirty="0"/>
              <a:t>Equality operators (==, !=)</a:t>
            </a:r>
          </a:p>
          <a:p>
            <a:pPr lvl="1"/>
            <a:r>
              <a:rPr lang="en-US" dirty="0"/>
              <a:t>Conditional operators (&amp;&amp;, ||)</a:t>
            </a:r>
          </a:p>
          <a:p>
            <a:pPr lvl="1"/>
            <a:r>
              <a:rPr lang="en-US" dirty="0"/>
              <a:t>Assignment operators (=, +=, -=, *=, /=)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715000" y="2819400"/>
            <a:ext cx="2057400" cy="2667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400" b="0" dirty="0">
                <a:latin typeface="Consolas" pitchFamily="49" charset="0"/>
                <a:ea typeface="Calibri"/>
                <a:cs typeface="Times New Roman"/>
              </a:rPr>
              <a:t> x = 5;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400" b="0" dirty="0">
                <a:latin typeface="Consolas" pitchFamily="49" charset="0"/>
                <a:ea typeface="Calibri"/>
                <a:cs typeface="Times New Roman"/>
              </a:rPr>
              <a:t> y = 10;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1400" b="0" dirty="0">
                <a:latin typeface="Consolas" pitchFamily="49" charset="0"/>
                <a:ea typeface="Calibri"/>
                <a:cs typeface="Times New Roman"/>
              </a:rPr>
              <a:t> (x != y)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Times New Roman"/>
              </a:rPr>
              <a:t>    x++;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else</a:t>
            </a:r>
            <a:r>
              <a:rPr lang="en-US" sz="1400" b="0" dirty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Times New Roman"/>
              </a:rPr>
              <a:t>    y += x;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you to use types in another assembly</a:t>
            </a:r>
          </a:p>
          <a:p>
            <a:pPr lvl="1"/>
            <a:r>
              <a:rPr lang="en-US" dirty="0"/>
              <a:t>Object Browser is one way to examine types</a:t>
            </a:r>
          </a:p>
          <a:p>
            <a:pPr lvl="1"/>
            <a:r>
              <a:rPr lang="en-US" dirty="0"/>
              <a:t>Reference other assemblies in the FCL</a:t>
            </a:r>
          </a:p>
          <a:p>
            <a:pPr lvl="1"/>
            <a:r>
              <a:rPr lang="en-US" dirty="0"/>
              <a:t>Reference 3</a:t>
            </a:r>
            <a:r>
              <a:rPr lang="en-US" baseline="30000" dirty="0"/>
              <a:t>rd</a:t>
            </a:r>
            <a:r>
              <a:rPr lang="en-US" dirty="0"/>
              <a:t> party assemblies</a:t>
            </a:r>
          </a:p>
          <a:p>
            <a:pPr lvl="1"/>
            <a:r>
              <a:rPr lang="en-US" dirty="0"/>
              <a:t>Reference other assemblies in solution</a:t>
            </a:r>
          </a:p>
          <a:p>
            <a:pPr lvl="1"/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76600"/>
            <a:ext cx="3124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276600"/>
            <a:ext cx="3381093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C# is one of the many languages for .NET</a:t>
            </a:r>
          </a:p>
          <a:p>
            <a:pPr lvl="1"/>
            <a:r>
              <a:rPr lang="en-US" dirty="0"/>
              <a:t>Syntax similar to C++ and Java</a:t>
            </a:r>
          </a:p>
          <a:p>
            <a:pPr lvl="1"/>
            <a:r>
              <a:rPr lang="en-US" dirty="0"/>
              <a:t>Strongly typed </a:t>
            </a:r>
          </a:p>
          <a:p>
            <a:pPr lvl="1"/>
            <a:r>
              <a:rPr lang="en-US" dirty="0"/>
              <a:t>Statements and expressions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 software framework</a:t>
            </a:r>
          </a:p>
          <a:p>
            <a:pPr lvl="1"/>
            <a:r>
              <a:rPr lang="en-US" dirty="0"/>
              <a:t>http://msdn.microsoft.com/en-us/netframework/default.aspx</a:t>
            </a:r>
          </a:p>
          <a:p>
            <a:pPr eaLnBrk="1" hangingPunct="1"/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33400" y="2895600"/>
            <a:ext cx="3962400" cy="2971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Common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Language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Runtime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(CLR)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495800" y="2895600"/>
            <a:ext cx="3962400" cy="29718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108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Framework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Class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Library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(FCL)</a:t>
            </a:r>
          </a:p>
        </p:txBody>
      </p:sp>
      <p:pic>
        <p:nvPicPr>
          <p:cNvPr id="1026" name="Picture 2" descr="http://i.msdn.microsoft.com/aa496123.NET_logo(en-us,MSDN.10)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429000"/>
            <a:ext cx="1905000" cy="1807309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 bwMode="auto">
          <a:xfrm>
            <a:off x="533400" y="2209800"/>
            <a:ext cx="7924800" cy="685800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Your Application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/>
            <a:r>
              <a:rPr lang="en-US" dirty="0"/>
              <a:t>The CLR manages your application when it runs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Operating system and hardware independence</a:t>
            </a:r>
          </a:p>
          <a:p>
            <a:pPr lvl="1"/>
            <a:r>
              <a:rPr lang="en-US" dirty="0"/>
              <a:t>Language independence</a:t>
            </a:r>
          </a:p>
          <a:p>
            <a:pPr lvl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3124200"/>
            <a:ext cx="3962400" cy="2971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Common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Language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Runtime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(CLR)</a:t>
            </a:r>
          </a:p>
        </p:txBody>
      </p:sp>
      <p:pic>
        <p:nvPicPr>
          <p:cNvPr id="1026" name="Picture 2" descr="http://i.msdn.microsoft.com/aa496123.NET_logo(en-us,MSDN.10)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657600"/>
            <a:ext cx="1905000" cy="1807309"/>
          </a:xfrm>
          <a:prstGeom prst="rect">
            <a:avLst/>
          </a:prstGeom>
          <a:noFill/>
        </p:spPr>
      </p:pic>
      <p:pic>
        <p:nvPicPr>
          <p:cNvPr id="17410" name="Picture 2" descr="http://t0.gstatic.com/images?q=tbn:5E5o6sGAVsEa5M:http://geekzine.org/wp-content/uploads/2009/05/windows_7_graph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895600"/>
            <a:ext cx="1171575" cy="1171575"/>
          </a:xfrm>
          <a:prstGeom prst="rect">
            <a:avLst/>
          </a:prstGeom>
          <a:noFill/>
        </p:spPr>
      </p:pic>
      <p:pic>
        <p:nvPicPr>
          <p:cNvPr id="17412" name="Picture 4" descr="http://t3.gstatic.com/images?q=tbn:JqFrQDqOppnQ9M:http://www.cakewalk.com/Support/Pyro/images/x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3581400"/>
            <a:ext cx="1209675" cy="847725"/>
          </a:xfrm>
          <a:prstGeom prst="rect">
            <a:avLst/>
          </a:prstGeom>
          <a:noFill/>
        </p:spPr>
      </p:pic>
      <p:pic>
        <p:nvPicPr>
          <p:cNvPr id="17414" name="Picture 6" descr="http://t2.gstatic.com/images?q=tbn:9Mw-2Ry_MprlMM:http://www.mobiletopsoft.com/images/news/windows_mobile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4419600"/>
            <a:ext cx="1123950" cy="1038225"/>
          </a:xfrm>
          <a:prstGeom prst="rect">
            <a:avLst/>
          </a:prstGeom>
          <a:noFill/>
        </p:spPr>
      </p:pic>
      <p:pic>
        <p:nvPicPr>
          <p:cNvPr id="17416" name="Picture 8" descr="http://t2.gstatic.com/images?q=tbn:VzuOLbS7KmZGyM:http://www.aspwebhosting.com.au/images%255Cmicrosoft_silverligh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4724400"/>
            <a:ext cx="1047750" cy="1171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Framework class library</a:t>
            </a:r>
          </a:p>
          <a:p>
            <a:pPr lvl="1"/>
            <a:r>
              <a:rPr lang="en-US" dirty="0"/>
              <a:t>A library of functionality to build applications</a:t>
            </a:r>
          </a:p>
          <a:p>
            <a:pPr eaLnBrk="1" hangingPunct="1"/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495800" y="2895600"/>
            <a:ext cx="3962400" cy="29718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108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Framework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Class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Library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(FCL)</a:t>
            </a:r>
          </a:p>
        </p:txBody>
      </p:sp>
      <p:pic>
        <p:nvPicPr>
          <p:cNvPr id="1026" name="Picture 2" descr="http://i.msdn.microsoft.com/aa496123.NET_logo(en-us,MSDN.10)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429000"/>
            <a:ext cx="1905000" cy="1807309"/>
          </a:xfrm>
          <a:prstGeom prst="rect">
            <a:avLst/>
          </a:prstGeom>
          <a:noFill/>
        </p:spPr>
      </p:pic>
      <p:pic>
        <p:nvPicPr>
          <p:cNvPr id="2049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590800"/>
            <a:ext cx="1202741" cy="1227849"/>
          </a:xfrm>
          <a:prstGeom prst="rect">
            <a:avLst/>
          </a:prstGeom>
          <a:noFill/>
        </p:spPr>
      </p:pic>
      <p:pic>
        <p:nvPicPr>
          <p:cNvPr id="20500" name="Picture 20" descr="C:\Users\bitmask\AppData\Local\Microsoft\Windows\Temporary Internet Files\Content.IE5\YG2TXE1H\MPj0424389000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3733800"/>
            <a:ext cx="1219200" cy="801053"/>
          </a:xfrm>
          <a:prstGeom prst="rect">
            <a:avLst/>
          </a:prstGeom>
          <a:noFill/>
        </p:spPr>
      </p:pic>
      <p:pic>
        <p:nvPicPr>
          <p:cNvPr id="20501" name="Picture 21" descr="C:\Users\bitmask\AppData\Local\Microsoft\Windows\Temporary Internet Files\Content.IE5\YG2TXE1H\MCj0433892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41960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standardized language to create .NET components</a:t>
            </a:r>
          </a:p>
          <a:p>
            <a:pPr lvl="1"/>
            <a:r>
              <a:rPr lang="en-US" dirty="0"/>
              <a:t>Standardized by ECMA</a:t>
            </a:r>
          </a:p>
          <a:p>
            <a:pPr lvl="1"/>
            <a:r>
              <a:rPr lang="en-US" dirty="0"/>
              <a:t>Create applications, services, and reusable libraries</a:t>
            </a:r>
          </a:p>
          <a:p>
            <a:pPr lvl="1"/>
            <a:r>
              <a:rPr lang="en-US" dirty="0"/>
              <a:t>Syntax is similar to Java and C++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048000"/>
            <a:ext cx="7696200" cy="2667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 Main()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DateTime</a:t>
            </a:r>
            <a:r>
              <a:rPr lang="en-US" sz="1800" b="0" dirty="0" err="1">
                <a:latin typeface="Consolas" pitchFamily="49" charset="0"/>
                <a:ea typeface="Calibri"/>
                <a:cs typeface="Times New Roman"/>
              </a:rPr>
              <a:t>.Now.DayOfWeek</a:t>
            </a: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DayOfWeek</a:t>
            </a:r>
            <a:r>
              <a:rPr lang="en-US" sz="1800" b="0" dirty="0" err="1">
                <a:latin typeface="Consolas" pitchFamily="49" charset="0"/>
                <a:ea typeface="Calibri"/>
                <a:cs typeface="Times New Roman"/>
              </a:rPr>
              <a:t>.Monday</a:t>
            </a: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sz="1800" b="0" dirty="0" err="1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"Another case of the Mondays!"</a:t>
            </a: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csc.exe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C# command line compiler</a:t>
            </a:r>
          </a:p>
          <a:p>
            <a:pPr lvl="1"/>
            <a:r>
              <a:rPr lang="en-US" dirty="0"/>
              <a:t>Transforms C# code into Microsoft Intermediate Language</a:t>
            </a:r>
          </a:p>
          <a:p>
            <a:pPr lvl="1"/>
            <a:r>
              <a:rPr lang="en-US" dirty="0"/>
              <a:t>Produces an assembly (.</a:t>
            </a:r>
            <a:r>
              <a:rPr lang="en-US" dirty="0" err="1"/>
              <a:t>dll</a:t>
            </a:r>
            <a:r>
              <a:rPr lang="en-US" dirty="0"/>
              <a:t>, .exe)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90600" y="3352800"/>
            <a:ext cx="9144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file.cs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505200"/>
            <a:ext cx="9144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file.cs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3657600"/>
            <a:ext cx="9144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file.cs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47800" y="3810000"/>
            <a:ext cx="9144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file.cs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9000" y="3200400"/>
            <a:ext cx="1981200" cy="1828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csc.exe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400800" y="3505200"/>
            <a:ext cx="1447800" cy="1143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myapp.exe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2514600" y="3962400"/>
            <a:ext cx="685800" cy="228600"/>
          </a:xfrm>
          <a:prstGeom prst="rightArrow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5562600" y="3962400"/>
            <a:ext cx="685800" cy="228600"/>
          </a:xfrm>
          <a:prstGeom prst="rightArrow">
            <a:avLst/>
          </a:prstGeom>
          <a:gradFill rotWithShape="1">
            <a:gsLst>
              <a:gs pos="0">
                <a:schemeClr val="accent6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B220-246A-4D6C-ABA4-BD65C663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7632F-646F-4CFF-9729-1BC3D8650890}"/>
              </a:ext>
            </a:extLst>
          </p:cNvPr>
          <p:cNvSpPr/>
          <p:nvPr/>
        </p:nvSpPr>
        <p:spPr bwMode="auto">
          <a:xfrm>
            <a:off x="914400" y="34290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WINDOWS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6F91-AF80-495A-9113-630D3597C08B}"/>
              </a:ext>
            </a:extLst>
          </p:cNvPr>
          <p:cNvSpPr/>
          <p:nvPr/>
        </p:nvSpPr>
        <p:spPr bwMode="auto">
          <a:xfrm>
            <a:off x="3657600" y="34290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X-PLAT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 &amp;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1244E3-272A-4F4D-B906-E0B345A84DB3}"/>
              </a:ext>
            </a:extLst>
          </p:cNvPr>
          <p:cNvSpPr/>
          <p:nvPr/>
        </p:nvSpPr>
        <p:spPr bwMode="auto">
          <a:xfrm>
            <a:off x="6400800" y="34290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MOBILE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11396-FEE4-4820-8C93-B513AAC80A88}"/>
              </a:ext>
            </a:extLst>
          </p:cNvPr>
          <p:cNvSpPr/>
          <p:nvPr/>
        </p:nvSpPr>
        <p:spPr bwMode="auto">
          <a:xfrm>
            <a:off x="914400" y="25146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FRAMEWORK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6E58F7-899E-4066-9652-523057596B23}"/>
              </a:ext>
            </a:extLst>
          </p:cNvPr>
          <p:cNvSpPr/>
          <p:nvPr/>
        </p:nvSpPr>
        <p:spPr bwMode="auto">
          <a:xfrm>
            <a:off x="3657600" y="25146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E9F47-BA1E-42E9-8CD2-73EB3E04388A}"/>
              </a:ext>
            </a:extLst>
          </p:cNvPr>
          <p:cNvSpPr/>
          <p:nvPr/>
        </p:nvSpPr>
        <p:spPr bwMode="auto">
          <a:xfrm>
            <a:off x="6400800" y="25146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XAMARIN </a:t>
            </a:r>
          </a:p>
        </p:txBody>
      </p:sp>
    </p:spTree>
    <p:extLst>
      <p:ext uri="{BB962C8B-B14F-4D97-AF65-F5344CB8AC3E}">
        <p14:creationId xmlns:p14="http://schemas.microsoft.com/office/powerpoint/2010/main" val="2025986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88A7-C36B-4FC5-9DEF-EEE0EB77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.NET Core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214A96-FDCE-4F54-BF24-A0517EF11918}"/>
              </a:ext>
            </a:extLst>
          </p:cNvPr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fast, shoe, speed icon">
            <a:extLst>
              <a:ext uri="{FF2B5EF4-FFF2-40B4-BE49-F238E27FC236}">
                <a16:creationId xmlns:a16="http://schemas.microsoft.com/office/drawing/2014/main" id="{BF133D05-0630-4C43-9E76-B3B3CAAA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3970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rows, cross, shuffle icon">
            <a:extLst>
              <a:ext uri="{FF2B5EF4-FFF2-40B4-BE49-F238E27FC236}">
                <a16:creationId xmlns:a16="http://schemas.microsoft.com/office/drawing/2014/main" id="{21A31EEB-4261-465B-BA20-64BE8F70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ghtweight, slim icon">
            <a:extLst>
              <a:ext uri="{FF2B5EF4-FFF2-40B4-BE49-F238E27FC236}">
                <a16:creationId xmlns:a16="http://schemas.microsoft.com/office/drawing/2014/main" id="{19290C96-0ABC-43D3-B5CF-5343C4B8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218" y="1431636"/>
            <a:ext cx="1265382" cy="126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x, open box, product icon">
            <a:extLst>
              <a:ext uri="{FF2B5EF4-FFF2-40B4-BE49-F238E27FC236}">
                <a16:creationId xmlns:a16="http://schemas.microsoft.com/office/drawing/2014/main" id="{9B228F6E-CE62-49E0-ACB9-8321DF9A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atible, component, in, module, plug, plugin, puzzle icon">
            <a:extLst>
              <a:ext uri="{FF2B5EF4-FFF2-40B4-BE49-F238E27FC236}">
                <a16:creationId xmlns:a16="http://schemas.microsoft.com/office/drawing/2014/main" id="{EDAF2BC1-EF31-4D2D-8F78-028E9DC6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46764"/>
            <a:ext cx="1177636" cy="117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ttings, tools icon">
            <a:extLst>
              <a:ext uri="{FF2B5EF4-FFF2-40B4-BE49-F238E27FC236}">
                <a16:creationId xmlns:a16="http://schemas.microsoft.com/office/drawing/2014/main" id="{10A7AD7B-5796-423F-9FDC-18391E4D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46764"/>
            <a:ext cx="1228436" cy="122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527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20395</TotalTime>
  <Words>807</Words>
  <Application>Microsoft Office PowerPoint</Application>
  <PresentationFormat>On-screen Show (4:3)</PresentationFormat>
  <Paragraphs>215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Consolas</vt:lpstr>
      <vt:lpstr>Myriad Pro</vt:lpstr>
      <vt:lpstr>Myriad Pro Light</vt:lpstr>
      <vt:lpstr>Segoe UI</vt:lpstr>
      <vt:lpstr>Tekton Pro</vt:lpstr>
      <vt:lpstr>Times New Roman</vt:lpstr>
      <vt:lpstr>Verdana</vt:lpstr>
      <vt:lpstr>Wingdings</vt:lpstr>
      <vt:lpstr>1_SapphireTemplate</vt:lpstr>
      <vt:lpstr>Introduction To C#</vt:lpstr>
      <vt:lpstr>Overview</vt:lpstr>
      <vt:lpstr>.NET</vt:lpstr>
      <vt:lpstr>CLR</vt:lpstr>
      <vt:lpstr>FCL</vt:lpstr>
      <vt:lpstr>What is C#?</vt:lpstr>
      <vt:lpstr>csc.exe</vt:lpstr>
      <vt:lpstr>.NET Today</vt:lpstr>
      <vt:lpstr>.NET Core</vt:lpstr>
      <vt:lpstr>PowerPoint Presentation</vt:lpstr>
      <vt:lpstr>dotnet CLI</vt:lpstr>
      <vt:lpstr>dotnet new</vt:lpstr>
      <vt:lpstr>Visual Studio</vt:lpstr>
      <vt:lpstr>Solution Explorer</vt:lpstr>
      <vt:lpstr>Types </vt:lpstr>
      <vt:lpstr>Primitive Types</vt:lpstr>
      <vt:lpstr>Namespaces</vt:lpstr>
      <vt:lpstr>Variables</vt:lpstr>
      <vt:lpstr>Statements &amp; Expressions</vt:lpstr>
      <vt:lpstr>Operators</vt:lpstr>
      <vt:lpstr>References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1780</cp:revision>
  <dcterms:created xsi:type="dcterms:W3CDTF">2007-12-27T20:50:38Z</dcterms:created>
  <dcterms:modified xsi:type="dcterms:W3CDTF">2018-05-14T07:45:57Z</dcterms:modified>
</cp:coreProperties>
</file>