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6"/>
  </p:notesMasterIdLst>
  <p:handoutMasterIdLst>
    <p:handoutMasterId r:id="rId17"/>
  </p:handoutMasterIdLst>
  <p:sldIdLst>
    <p:sldId id="327" r:id="rId2"/>
    <p:sldId id="340" r:id="rId3"/>
    <p:sldId id="328" r:id="rId4"/>
    <p:sldId id="330" r:id="rId5"/>
    <p:sldId id="334" r:id="rId6"/>
    <p:sldId id="335" r:id="rId7"/>
    <p:sldId id="341" r:id="rId8"/>
    <p:sldId id="336" r:id="rId9"/>
    <p:sldId id="337" r:id="rId10"/>
    <p:sldId id="329" r:id="rId11"/>
    <p:sldId id="331" r:id="rId12"/>
    <p:sldId id="332" r:id="rId13"/>
    <p:sldId id="338" r:id="rId14"/>
    <p:sldId id="339" r:id="rId15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AFB904-873B-4B5C-A5B3-7BBCB9659514}">
          <p14:sldIdLst>
            <p14:sldId id="327"/>
            <p14:sldId id="340"/>
            <p14:sldId id="328"/>
            <p14:sldId id="330"/>
            <p14:sldId id="334"/>
            <p14:sldId id="335"/>
            <p14:sldId id="341"/>
            <p14:sldId id="336"/>
            <p14:sldId id="337"/>
            <p14:sldId id="329"/>
            <p14:sldId id="331"/>
            <p14:sldId id="332"/>
            <p14:sldId id="338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DF0D9"/>
    <a:srgbClr val="D3D3A9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79865" autoAdjust="0"/>
  </p:normalViewPr>
  <p:slideViewPr>
    <p:cSldViewPr>
      <p:cViewPr varScale="1">
        <p:scale>
          <a:sx n="106" d="100"/>
          <a:sy n="106" d="100"/>
        </p:scale>
        <p:origin x="456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32B56F-D14A-4223-8878-85956C97AF4E}" type="doc">
      <dgm:prSet loTypeId="urn:microsoft.com/office/officeart/2005/8/layout/p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9A07AC4-D9F7-4E69-A1C0-3A8511BD1989}">
      <dgm:prSet phldrT="[Text]"/>
      <dgm:spPr/>
      <dgm:t>
        <a:bodyPr/>
        <a:lstStyle/>
        <a:p>
          <a:r>
            <a:rPr lang="en-US" dirty="0"/>
            <a:t>Fast</a:t>
          </a:r>
        </a:p>
      </dgm:t>
    </dgm:pt>
    <dgm:pt modelId="{A817C364-1721-4B5A-8447-54FA7387E7EC}" type="parTrans" cxnId="{EA3144FE-6FA1-4635-96E1-C242AE62A665}">
      <dgm:prSet/>
      <dgm:spPr/>
      <dgm:t>
        <a:bodyPr/>
        <a:lstStyle/>
        <a:p>
          <a:endParaRPr lang="en-US"/>
        </a:p>
      </dgm:t>
    </dgm:pt>
    <dgm:pt modelId="{419E58E6-8E69-4CCA-9FA4-9424CE4699AC}" type="sibTrans" cxnId="{EA3144FE-6FA1-4635-96E1-C242AE62A665}">
      <dgm:prSet/>
      <dgm:spPr/>
      <dgm:t>
        <a:bodyPr/>
        <a:lstStyle/>
        <a:p>
          <a:endParaRPr lang="en-US"/>
        </a:p>
      </dgm:t>
    </dgm:pt>
    <dgm:pt modelId="{383021C0-B8C1-4BEB-8A69-9A6417668343}">
      <dgm:prSet phldrT="[Text]"/>
      <dgm:spPr/>
      <dgm:t>
        <a:bodyPr/>
        <a:lstStyle/>
        <a:p>
          <a:r>
            <a:rPr lang="en-US" dirty="0"/>
            <a:t>Cross-platform</a:t>
          </a:r>
        </a:p>
      </dgm:t>
    </dgm:pt>
    <dgm:pt modelId="{0A7A3477-FE36-42C8-A64C-64DE53821429}" type="parTrans" cxnId="{7CE2024D-55B5-4D3C-BFEF-8AA6FB32CFF1}">
      <dgm:prSet/>
      <dgm:spPr/>
      <dgm:t>
        <a:bodyPr/>
        <a:lstStyle/>
        <a:p>
          <a:endParaRPr lang="en-US"/>
        </a:p>
      </dgm:t>
    </dgm:pt>
    <dgm:pt modelId="{9DA64E8B-0D35-4D51-938E-B1347B95F55B}" type="sibTrans" cxnId="{7CE2024D-55B5-4D3C-BFEF-8AA6FB32CFF1}">
      <dgm:prSet/>
      <dgm:spPr/>
      <dgm:t>
        <a:bodyPr/>
        <a:lstStyle/>
        <a:p>
          <a:endParaRPr lang="en-US"/>
        </a:p>
      </dgm:t>
    </dgm:pt>
    <dgm:pt modelId="{5F297E3E-892F-47AA-AEEA-C8956E312990}">
      <dgm:prSet phldrT="[Text]"/>
      <dgm:spPr/>
      <dgm:t>
        <a:bodyPr/>
        <a:lstStyle/>
        <a:p>
          <a:r>
            <a:rPr lang="en-US" dirty="0"/>
            <a:t>Lightweight</a:t>
          </a:r>
        </a:p>
      </dgm:t>
    </dgm:pt>
    <dgm:pt modelId="{8638EB5C-24D4-4F40-9BF7-ECBB97E1B0FC}" type="parTrans" cxnId="{7AF2363D-9D44-4CD9-9F2A-73EA19A76D33}">
      <dgm:prSet/>
      <dgm:spPr/>
      <dgm:t>
        <a:bodyPr/>
        <a:lstStyle/>
        <a:p>
          <a:endParaRPr lang="en-US"/>
        </a:p>
      </dgm:t>
    </dgm:pt>
    <dgm:pt modelId="{30269D8C-A343-4415-B81C-6038AFC6BC1D}" type="sibTrans" cxnId="{7AF2363D-9D44-4CD9-9F2A-73EA19A76D33}">
      <dgm:prSet/>
      <dgm:spPr/>
      <dgm:t>
        <a:bodyPr/>
        <a:lstStyle/>
        <a:p>
          <a:endParaRPr lang="en-US"/>
        </a:p>
      </dgm:t>
    </dgm:pt>
    <dgm:pt modelId="{448F134F-986D-4B86-9C64-8BB16EF457DE}">
      <dgm:prSet phldrT="[Text]"/>
      <dgm:spPr/>
      <dgm:t>
        <a:bodyPr/>
        <a:lstStyle/>
        <a:p>
          <a:r>
            <a:rPr lang="en-US" dirty="0"/>
            <a:t>Open Source</a:t>
          </a:r>
        </a:p>
      </dgm:t>
    </dgm:pt>
    <dgm:pt modelId="{C8817C0F-7630-43C2-91F1-CF701E9BE92A}" type="parTrans" cxnId="{65D8C318-B022-47C0-903E-ED6EC969F706}">
      <dgm:prSet/>
      <dgm:spPr/>
      <dgm:t>
        <a:bodyPr/>
        <a:lstStyle/>
        <a:p>
          <a:endParaRPr lang="en-US"/>
        </a:p>
      </dgm:t>
    </dgm:pt>
    <dgm:pt modelId="{35B298A6-B899-4D59-9F93-D792E306B07A}" type="sibTrans" cxnId="{65D8C318-B022-47C0-903E-ED6EC969F706}">
      <dgm:prSet/>
      <dgm:spPr/>
      <dgm:t>
        <a:bodyPr/>
        <a:lstStyle/>
        <a:p>
          <a:endParaRPr lang="en-US"/>
        </a:p>
      </dgm:t>
    </dgm:pt>
    <dgm:pt modelId="{5C21EB59-91FF-4284-9B25-469F7B0016F3}">
      <dgm:prSet phldrT="[Text]"/>
      <dgm:spPr/>
      <dgm:t>
        <a:bodyPr/>
        <a:lstStyle/>
        <a:p>
          <a:r>
            <a:rPr lang="en-US" dirty="0"/>
            <a:t>Compatible</a:t>
          </a:r>
        </a:p>
      </dgm:t>
    </dgm:pt>
    <dgm:pt modelId="{0B2A4B9F-79BE-4791-ACDB-F144FF6B181E}" type="parTrans" cxnId="{94668A1D-50C6-45A7-9983-7177EA21C28D}">
      <dgm:prSet/>
      <dgm:spPr/>
      <dgm:t>
        <a:bodyPr/>
        <a:lstStyle/>
        <a:p>
          <a:endParaRPr lang="en-US"/>
        </a:p>
      </dgm:t>
    </dgm:pt>
    <dgm:pt modelId="{6A23A31F-42BF-47D7-83A4-0154FE83A361}" type="sibTrans" cxnId="{94668A1D-50C6-45A7-9983-7177EA21C28D}">
      <dgm:prSet/>
      <dgm:spPr/>
      <dgm:t>
        <a:bodyPr/>
        <a:lstStyle/>
        <a:p>
          <a:endParaRPr lang="en-US"/>
        </a:p>
      </dgm:t>
    </dgm:pt>
    <dgm:pt modelId="{4EBE0E74-796C-4996-BC3F-D1E8D489A964}">
      <dgm:prSet phldrT="[Text]"/>
      <dgm:spPr/>
      <dgm:t>
        <a:bodyPr/>
        <a:lstStyle/>
        <a:p>
          <a:r>
            <a:rPr lang="en-US" dirty="0"/>
            <a:t>Tools</a:t>
          </a:r>
        </a:p>
      </dgm:t>
    </dgm:pt>
    <dgm:pt modelId="{820E792B-FFDB-47EE-9483-57DA6328B53C}" type="parTrans" cxnId="{DC705C1C-3A4D-4C64-86D4-5D73E93EB782}">
      <dgm:prSet/>
      <dgm:spPr/>
      <dgm:t>
        <a:bodyPr/>
        <a:lstStyle/>
        <a:p>
          <a:endParaRPr lang="en-US"/>
        </a:p>
      </dgm:t>
    </dgm:pt>
    <dgm:pt modelId="{FCB4109B-D1AA-49EB-BAE6-9B1E0C4D44AD}" type="sibTrans" cxnId="{DC705C1C-3A4D-4C64-86D4-5D73E93EB782}">
      <dgm:prSet/>
      <dgm:spPr/>
      <dgm:t>
        <a:bodyPr/>
        <a:lstStyle/>
        <a:p>
          <a:endParaRPr lang="en-US"/>
        </a:p>
      </dgm:t>
    </dgm:pt>
    <dgm:pt modelId="{0B99C268-17F1-4F7E-B2F0-94539FB54CF2}" type="pres">
      <dgm:prSet presAssocID="{5F32B56F-D14A-4223-8878-85956C97AF4E}" presName="Name0" presStyleCnt="0">
        <dgm:presLayoutVars>
          <dgm:dir/>
          <dgm:resizeHandles val="exact"/>
        </dgm:presLayoutVars>
      </dgm:prSet>
      <dgm:spPr/>
    </dgm:pt>
    <dgm:pt modelId="{5398620F-6B6D-410D-9599-9106DAA98D2F}" type="pres">
      <dgm:prSet presAssocID="{89A07AC4-D9F7-4E69-A1C0-3A8511BD1989}" presName="compNode" presStyleCnt="0"/>
      <dgm:spPr/>
    </dgm:pt>
    <dgm:pt modelId="{B769F961-6DFA-4047-8E99-1C58C6F92AB1}" type="pres">
      <dgm:prSet presAssocID="{89A07AC4-D9F7-4E69-A1C0-3A8511BD1989}" presName="pictRect" presStyleLbl="node1" presStyleIdx="0" presStyleCnt="6"/>
      <dgm:spPr/>
    </dgm:pt>
    <dgm:pt modelId="{0B9AAAA8-B604-4A06-B71E-A10F4AD1B0B2}" type="pres">
      <dgm:prSet presAssocID="{89A07AC4-D9F7-4E69-A1C0-3A8511BD1989}" presName="textRect" presStyleLbl="revTx" presStyleIdx="0" presStyleCnt="6">
        <dgm:presLayoutVars>
          <dgm:bulletEnabled val="1"/>
        </dgm:presLayoutVars>
      </dgm:prSet>
      <dgm:spPr/>
    </dgm:pt>
    <dgm:pt modelId="{F3B586A2-D1DC-4520-A1E4-34264C60501F}" type="pres">
      <dgm:prSet presAssocID="{419E58E6-8E69-4CCA-9FA4-9424CE4699AC}" presName="sibTrans" presStyleLbl="sibTrans2D1" presStyleIdx="0" presStyleCnt="0"/>
      <dgm:spPr/>
    </dgm:pt>
    <dgm:pt modelId="{1C12008E-9E81-41FF-A205-2C25719961E8}" type="pres">
      <dgm:prSet presAssocID="{383021C0-B8C1-4BEB-8A69-9A6417668343}" presName="compNode" presStyleCnt="0"/>
      <dgm:spPr/>
    </dgm:pt>
    <dgm:pt modelId="{3FEA3033-3776-4329-BAB6-00A553EEC64D}" type="pres">
      <dgm:prSet presAssocID="{383021C0-B8C1-4BEB-8A69-9A6417668343}" presName="pictRect" presStyleLbl="node1" presStyleIdx="1" presStyleCnt="6"/>
      <dgm:spPr/>
    </dgm:pt>
    <dgm:pt modelId="{3F5D9F09-2A35-4585-AC23-62BA598A8316}" type="pres">
      <dgm:prSet presAssocID="{383021C0-B8C1-4BEB-8A69-9A6417668343}" presName="textRect" presStyleLbl="revTx" presStyleIdx="1" presStyleCnt="6">
        <dgm:presLayoutVars>
          <dgm:bulletEnabled val="1"/>
        </dgm:presLayoutVars>
      </dgm:prSet>
      <dgm:spPr/>
    </dgm:pt>
    <dgm:pt modelId="{1212940F-84CE-47B9-AB48-4C1BFBD13338}" type="pres">
      <dgm:prSet presAssocID="{9DA64E8B-0D35-4D51-938E-B1347B95F55B}" presName="sibTrans" presStyleLbl="sibTrans2D1" presStyleIdx="0" presStyleCnt="0"/>
      <dgm:spPr/>
    </dgm:pt>
    <dgm:pt modelId="{FD76FE5F-9E93-4015-B611-55C8740A7803}" type="pres">
      <dgm:prSet presAssocID="{5F297E3E-892F-47AA-AEEA-C8956E312990}" presName="compNode" presStyleCnt="0"/>
      <dgm:spPr/>
    </dgm:pt>
    <dgm:pt modelId="{60FAA2C6-01BA-46CC-AECD-ECFC42D0911B}" type="pres">
      <dgm:prSet presAssocID="{5F297E3E-892F-47AA-AEEA-C8956E312990}" presName="pictRect" presStyleLbl="node1" presStyleIdx="2" presStyleCnt="6"/>
      <dgm:spPr/>
    </dgm:pt>
    <dgm:pt modelId="{E321FAD1-3AFF-47CE-8C6C-69CD9E134AB6}" type="pres">
      <dgm:prSet presAssocID="{5F297E3E-892F-47AA-AEEA-C8956E312990}" presName="textRect" presStyleLbl="revTx" presStyleIdx="2" presStyleCnt="6">
        <dgm:presLayoutVars>
          <dgm:bulletEnabled val="1"/>
        </dgm:presLayoutVars>
      </dgm:prSet>
      <dgm:spPr/>
    </dgm:pt>
    <dgm:pt modelId="{8CC8A9D2-6E62-40CA-86B2-71429B91639F}" type="pres">
      <dgm:prSet presAssocID="{30269D8C-A343-4415-B81C-6038AFC6BC1D}" presName="sibTrans" presStyleLbl="sibTrans2D1" presStyleIdx="0" presStyleCnt="0"/>
      <dgm:spPr/>
    </dgm:pt>
    <dgm:pt modelId="{424A8183-58C7-437A-8615-9968827092EF}" type="pres">
      <dgm:prSet presAssocID="{448F134F-986D-4B86-9C64-8BB16EF457DE}" presName="compNode" presStyleCnt="0"/>
      <dgm:spPr/>
    </dgm:pt>
    <dgm:pt modelId="{CA84D3F6-3B22-42DB-BEFE-9F852DFB1A28}" type="pres">
      <dgm:prSet presAssocID="{448F134F-986D-4B86-9C64-8BB16EF457DE}" presName="pictRect" presStyleLbl="node1" presStyleIdx="3" presStyleCnt="6"/>
      <dgm:spPr/>
    </dgm:pt>
    <dgm:pt modelId="{FEB547A9-EDB8-4250-B8D2-8CC6A0378FF6}" type="pres">
      <dgm:prSet presAssocID="{448F134F-986D-4B86-9C64-8BB16EF457DE}" presName="textRect" presStyleLbl="revTx" presStyleIdx="3" presStyleCnt="6">
        <dgm:presLayoutVars>
          <dgm:bulletEnabled val="1"/>
        </dgm:presLayoutVars>
      </dgm:prSet>
      <dgm:spPr/>
    </dgm:pt>
    <dgm:pt modelId="{EACD2F6F-1DB5-4F2E-980D-F22DBB026B09}" type="pres">
      <dgm:prSet presAssocID="{35B298A6-B899-4D59-9F93-D792E306B07A}" presName="sibTrans" presStyleLbl="sibTrans2D1" presStyleIdx="0" presStyleCnt="0"/>
      <dgm:spPr/>
    </dgm:pt>
    <dgm:pt modelId="{EB01C664-E7D8-4A22-81F3-0C5224DDAC24}" type="pres">
      <dgm:prSet presAssocID="{5C21EB59-91FF-4284-9B25-469F7B0016F3}" presName="compNode" presStyleCnt="0"/>
      <dgm:spPr/>
    </dgm:pt>
    <dgm:pt modelId="{1DABE7AF-B0D0-4E82-981F-340732C0F622}" type="pres">
      <dgm:prSet presAssocID="{5C21EB59-91FF-4284-9B25-469F7B0016F3}" presName="pictRect" presStyleLbl="node1" presStyleIdx="4" presStyleCnt="6"/>
      <dgm:spPr/>
    </dgm:pt>
    <dgm:pt modelId="{7DCDB1E0-92AA-4686-BD87-1D96AEEA541D}" type="pres">
      <dgm:prSet presAssocID="{5C21EB59-91FF-4284-9B25-469F7B0016F3}" presName="textRect" presStyleLbl="revTx" presStyleIdx="4" presStyleCnt="6">
        <dgm:presLayoutVars>
          <dgm:bulletEnabled val="1"/>
        </dgm:presLayoutVars>
      </dgm:prSet>
      <dgm:spPr/>
    </dgm:pt>
    <dgm:pt modelId="{2E3153A5-7C61-45A5-BD65-625ADDC07B54}" type="pres">
      <dgm:prSet presAssocID="{6A23A31F-42BF-47D7-83A4-0154FE83A361}" presName="sibTrans" presStyleLbl="sibTrans2D1" presStyleIdx="0" presStyleCnt="0"/>
      <dgm:spPr/>
    </dgm:pt>
    <dgm:pt modelId="{DCAD51B9-B8FD-49AB-B0BB-A352757ABFF7}" type="pres">
      <dgm:prSet presAssocID="{4EBE0E74-796C-4996-BC3F-D1E8D489A964}" presName="compNode" presStyleCnt="0"/>
      <dgm:spPr/>
    </dgm:pt>
    <dgm:pt modelId="{37490828-1D06-45D6-A3DB-2D2823462344}" type="pres">
      <dgm:prSet presAssocID="{4EBE0E74-796C-4996-BC3F-D1E8D489A964}" presName="pictRect" presStyleLbl="node1" presStyleIdx="5" presStyleCnt="6"/>
      <dgm:spPr/>
    </dgm:pt>
    <dgm:pt modelId="{DF6DF190-9611-4A3A-9CE1-423B333AFA92}" type="pres">
      <dgm:prSet presAssocID="{4EBE0E74-796C-4996-BC3F-D1E8D489A964}" presName="textRect" presStyleLbl="revTx" presStyleIdx="5" presStyleCnt="6">
        <dgm:presLayoutVars>
          <dgm:bulletEnabled val="1"/>
        </dgm:presLayoutVars>
      </dgm:prSet>
      <dgm:spPr/>
    </dgm:pt>
  </dgm:ptLst>
  <dgm:cxnLst>
    <dgm:cxn modelId="{359E2B0F-C6E2-4342-B1E5-F4FB02150A26}" type="presOf" srcId="{30269D8C-A343-4415-B81C-6038AFC6BC1D}" destId="{8CC8A9D2-6E62-40CA-86B2-71429B91639F}" srcOrd="0" destOrd="0" presId="urn:microsoft.com/office/officeart/2005/8/layout/pList1"/>
    <dgm:cxn modelId="{65D8C318-B022-47C0-903E-ED6EC969F706}" srcId="{5F32B56F-D14A-4223-8878-85956C97AF4E}" destId="{448F134F-986D-4B86-9C64-8BB16EF457DE}" srcOrd="3" destOrd="0" parTransId="{C8817C0F-7630-43C2-91F1-CF701E9BE92A}" sibTransId="{35B298A6-B899-4D59-9F93-D792E306B07A}"/>
    <dgm:cxn modelId="{32844519-1E50-4B1E-B588-66C0E6BA5E5A}" type="presOf" srcId="{383021C0-B8C1-4BEB-8A69-9A6417668343}" destId="{3F5D9F09-2A35-4585-AC23-62BA598A8316}" srcOrd="0" destOrd="0" presId="urn:microsoft.com/office/officeart/2005/8/layout/pList1"/>
    <dgm:cxn modelId="{DC705C1C-3A4D-4C64-86D4-5D73E93EB782}" srcId="{5F32B56F-D14A-4223-8878-85956C97AF4E}" destId="{4EBE0E74-796C-4996-BC3F-D1E8D489A964}" srcOrd="5" destOrd="0" parTransId="{820E792B-FFDB-47EE-9483-57DA6328B53C}" sibTransId="{FCB4109B-D1AA-49EB-BAE6-9B1E0C4D44AD}"/>
    <dgm:cxn modelId="{94668A1D-50C6-45A7-9983-7177EA21C28D}" srcId="{5F32B56F-D14A-4223-8878-85956C97AF4E}" destId="{5C21EB59-91FF-4284-9B25-469F7B0016F3}" srcOrd="4" destOrd="0" parTransId="{0B2A4B9F-79BE-4791-ACDB-F144FF6B181E}" sibTransId="{6A23A31F-42BF-47D7-83A4-0154FE83A361}"/>
    <dgm:cxn modelId="{EF662D29-005D-44E8-B616-36AF881CE946}" type="presOf" srcId="{5F32B56F-D14A-4223-8878-85956C97AF4E}" destId="{0B99C268-17F1-4F7E-B2F0-94539FB54CF2}" srcOrd="0" destOrd="0" presId="urn:microsoft.com/office/officeart/2005/8/layout/pList1"/>
    <dgm:cxn modelId="{7AF2363D-9D44-4CD9-9F2A-73EA19A76D33}" srcId="{5F32B56F-D14A-4223-8878-85956C97AF4E}" destId="{5F297E3E-892F-47AA-AEEA-C8956E312990}" srcOrd="2" destOrd="0" parTransId="{8638EB5C-24D4-4F40-9BF7-ECBB97E1B0FC}" sibTransId="{30269D8C-A343-4415-B81C-6038AFC6BC1D}"/>
    <dgm:cxn modelId="{A551A55C-7F36-4B94-8CFF-C083EE636FF3}" type="presOf" srcId="{419E58E6-8E69-4CCA-9FA4-9424CE4699AC}" destId="{F3B586A2-D1DC-4520-A1E4-34264C60501F}" srcOrd="0" destOrd="0" presId="urn:microsoft.com/office/officeart/2005/8/layout/pList1"/>
    <dgm:cxn modelId="{7CE2024D-55B5-4D3C-BFEF-8AA6FB32CFF1}" srcId="{5F32B56F-D14A-4223-8878-85956C97AF4E}" destId="{383021C0-B8C1-4BEB-8A69-9A6417668343}" srcOrd="1" destOrd="0" parTransId="{0A7A3477-FE36-42C8-A64C-64DE53821429}" sibTransId="{9DA64E8B-0D35-4D51-938E-B1347B95F55B}"/>
    <dgm:cxn modelId="{B0C66F4F-DB57-4BAE-AA58-B8DB60CBB4BF}" type="presOf" srcId="{9DA64E8B-0D35-4D51-938E-B1347B95F55B}" destId="{1212940F-84CE-47B9-AB48-4C1BFBD13338}" srcOrd="0" destOrd="0" presId="urn:microsoft.com/office/officeart/2005/8/layout/pList1"/>
    <dgm:cxn modelId="{1956B3A4-CC3A-4F2B-A283-F4ACD4C5A197}" type="presOf" srcId="{5C21EB59-91FF-4284-9B25-469F7B0016F3}" destId="{7DCDB1E0-92AA-4686-BD87-1D96AEEA541D}" srcOrd="0" destOrd="0" presId="urn:microsoft.com/office/officeart/2005/8/layout/pList1"/>
    <dgm:cxn modelId="{29B898DB-45E8-48C4-A409-B06E1310A813}" type="presOf" srcId="{5F297E3E-892F-47AA-AEEA-C8956E312990}" destId="{E321FAD1-3AFF-47CE-8C6C-69CD9E134AB6}" srcOrd="0" destOrd="0" presId="urn:microsoft.com/office/officeart/2005/8/layout/pList1"/>
    <dgm:cxn modelId="{496D3EDE-2919-4C90-B557-D6F7AF97E6CC}" type="presOf" srcId="{448F134F-986D-4B86-9C64-8BB16EF457DE}" destId="{FEB547A9-EDB8-4250-B8D2-8CC6A0378FF6}" srcOrd="0" destOrd="0" presId="urn:microsoft.com/office/officeart/2005/8/layout/pList1"/>
    <dgm:cxn modelId="{6E7E1ADF-BCA3-4CEE-BADC-2808E194CBDA}" type="presOf" srcId="{6A23A31F-42BF-47D7-83A4-0154FE83A361}" destId="{2E3153A5-7C61-45A5-BD65-625ADDC07B54}" srcOrd="0" destOrd="0" presId="urn:microsoft.com/office/officeart/2005/8/layout/pList1"/>
    <dgm:cxn modelId="{13FF49E4-410D-4EAA-AB92-4F8D8A887DC8}" type="presOf" srcId="{89A07AC4-D9F7-4E69-A1C0-3A8511BD1989}" destId="{0B9AAAA8-B604-4A06-B71E-A10F4AD1B0B2}" srcOrd="0" destOrd="0" presId="urn:microsoft.com/office/officeart/2005/8/layout/pList1"/>
    <dgm:cxn modelId="{58C3C4EA-CC4B-4E54-A131-532FF2B6284F}" type="presOf" srcId="{35B298A6-B899-4D59-9F93-D792E306B07A}" destId="{EACD2F6F-1DB5-4F2E-980D-F22DBB026B09}" srcOrd="0" destOrd="0" presId="urn:microsoft.com/office/officeart/2005/8/layout/pList1"/>
    <dgm:cxn modelId="{11B2B7F6-B6AA-401A-98B4-F39B772CDEF8}" type="presOf" srcId="{4EBE0E74-796C-4996-BC3F-D1E8D489A964}" destId="{DF6DF190-9611-4A3A-9CE1-423B333AFA92}" srcOrd="0" destOrd="0" presId="urn:microsoft.com/office/officeart/2005/8/layout/pList1"/>
    <dgm:cxn modelId="{EA3144FE-6FA1-4635-96E1-C242AE62A665}" srcId="{5F32B56F-D14A-4223-8878-85956C97AF4E}" destId="{89A07AC4-D9F7-4E69-A1C0-3A8511BD1989}" srcOrd="0" destOrd="0" parTransId="{A817C364-1721-4B5A-8447-54FA7387E7EC}" sibTransId="{419E58E6-8E69-4CCA-9FA4-9424CE4699AC}"/>
    <dgm:cxn modelId="{49A3AAC3-B42E-4DF7-A166-7AF2299098FA}" type="presParOf" srcId="{0B99C268-17F1-4F7E-B2F0-94539FB54CF2}" destId="{5398620F-6B6D-410D-9599-9106DAA98D2F}" srcOrd="0" destOrd="0" presId="urn:microsoft.com/office/officeart/2005/8/layout/pList1"/>
    <dgm:cxn modelId="{E5061664-09FD-4C3F-B775-37C20B666C0F}" type="presParOf" srcId="{5398620F-6B6D-410D-9599-9106DAA98D2F}" destId="{B769F961-6DFA-4047-8E99-1C58C6F92AB1}" srcOrd="0" destOrd="0" presId="urn:microsoft.com/office/officeart/2005/8/layout/pList1"/>
    <dgm:cxn modelId="{CDC76E61-6E63-4DF1-A8B0-75363F39BA89}" type="presParOf" srcId="{5398620F-6B6D-410D-9599-9106DAA98D2F}" destId="{0B9AAAA8-B604-4A06-B71E-A10F4AD1B0B2}" srcOrd="1" destOrd="0" presId="urn:microsoft.com/office/officeart/2005/8/layout/pList1"/>
    <dgm:cxn modelId="{C6BE4CFB-4FF9-4CFC-91AA-6FBB76D859A1}" type="presParOf" srcId="{0B99C268-17F1-4F7E-B2F0-94539FB54CF2}" destId="{F3B586A2-D1DC-4520-A1E4-34264C60501F}" srcOrd="1" destOrd="0" presId="urn:microsoft.com/office/officeart/2005/8/layout/pList1"/>
    <dgm:cxn modelId="{6FA3DFDD-0781-4AAE-80FB-F53EF31CBBE6}" type="presParOf" srcId="{0B99C268-17F1-4F7E-B2F0-94539FB54CF2}" destId="{1C12008E-9E81-41FF-A205-2C25719961E8}" srcOrd="2" destOrd="0" presId="urn:microsoft.com/office/officeart/2005/8/layout/pList1"/>
    <dgm:cxn modelId="{02D4623C-7325-42D4-814E-AC7EA8D86ED3}" type="presParOf" srcId="{1C12008E-9E81-41FF-A205-2C25719961E8}" destId="{3FEA3033-3776-4329-BAB6-00A553EEC64D}" srcOrd="0" destOrd="0" presId="urn:microsoft.com/office/officeart/2005/8/layout/pList1"/>
    <dgm:cxn modelId="{E2B33DD0-65D2-4D35-BCDC-5F13D72F21F1}" type="presParOf" srcId="{1C12008E-9E81-41FF-A205-2C25719961E8}" destId="{3F5D9F09-2A35-4585-AC23-62BA598A8316}" srcOrd="1" destOrd="0" presId="urn:microsoft.com/office/officeart/2005/8/layout/pList1"/>
    <dgm:cxn modelId="{3A9873AC-93C8-4913-935B-832FC7FE9700}" type="presParOf" srcId="{0B99C268-17F1-4F7E-B2F0-94539FB54CF2}" destId="{1212940F-84CE-47B9-AB48-4C1BFBD13338}" srcOrd="3" destOrd="0" presId="urn:microsoft.com/office/officeart/2005/8/layout/pList1"/>
    <dgm:cxn modelId="{1B522A90-D690-458A-B6DC-D52CD3CA6E29}" type="presParOf" srcId="{0B99C268-17F1-4F7E-B2F0-94539FB54CF2}" destId="{FD76FE5F-9E93-4015-B611-55C8740A7803}" srcOrd="4" destOrd="0" presId="urn:microsoft.com/office/officeart/2005/8/layout/pList1"/>
    <dgm:cxn modelId="{49D648D4-8622-4A5A-B05F-40B5E570655E}" type="presParOf" srcId="{FD76FE5F-9E93-4015-B611-55C8740A7803}" destId="{60FAA2C6-01BA-46CC-AECD-ECFC42D0911B}" srcOrd="0" destOrd="0" presId="urn:microsoft.com/office/officeart/2005/8/layout/pList1"/>
    <dgm:cxn modelId="{47400968-B8DF-4261-9675-B021C7AFACC7}" type="presParOf" srcId="{FD76FE5F-9E93-4015-B611-55C8740A7803}" destId="{E321FAD1-3AFF-47CE-8C6C-69CD9E134AB6}" srcOrd="1" destOrd="0" presId="urn:microsoft.com/office/officeart/2005/8/layout/pList1"/>
    <dgm:cxn modelId="{6F5A05C6-AF8D-4B3F-BB75-5832375325C6}" type="presParOf" srcId="{0B99C268-17F1-4F7E-B2F0-94539FB54CF2}" destId="{8CC8A9D2-6E62-40CA-86B2-71429B91639F}" srcOrd="5" destOrd="0" presId="urn:microsoft.com/office/officeart/2005/8/layout/pList1"/>
    <dgm:cxn modelId="{503324AB-49A5-4BCA-9310-6A10D83DFD7E}" type="presParOf" srcId="{0B99C268-17F1-4F7E-B2F0-94539FB54CF2}" destId="{424A8183-58C7-437A-8615-9968827092EF}" srcOrd="6" destOrd="0" presId="urn:microsoft.com/office/officeart/2005/8/layout/pList1"/>
    <dgm:cxn modelId="{5A2DB6F6-F031-4154-BE26-E0B40CADEA2C}" type="presParOf" srcId="{424A8183-58C7-437A-8615-9968827092EF}" destId="{CA84D3F6-3B22-42DB-BEFE-9F852DFB1A28}" srcOrd="0" destOrd="0" presId="urn:microsoft.com/office/officeart/2005/8/layout/pList1"/>
    <dgm:cxn modelId="{E3ADB3BE-CE0A-43D0-8574-94E6F36068F9}" type="presParOf" srcId="{424A8183-58C7-437A-8615-9968827092EF}" destId="{FEB547A9-EDB8-4250-B8D2-8CC6A0378FF6}" srcOrd="1" destOrd="0" presId="urn:microsoft.com/office/officeart/2005/8/layout/pList1"/>
    <dgm:cxn modelId="{0AB6185A-82C1-44E1-BF23-54D154C795A0}" type="presParOf" srcId="{0B99C268-17F1-4F7E-B2F0-94539FB54CF2}" destId="{EACD2F6F-1DB5-4F2E-980D-F22DBB026B09}" srcOrd="7" destOrd="0" presId="urn:microsoft.com/office/officeart/2005/8/layout/pList1"/>
    <dgm:cxn modelId="{4CB415A9-1DD0-41E7-B19F-3509FC3CC1F3}" type="presParOf" srcId="{0B99C268-17F1-4F7E-B2F0-94539FB54CF2}" destId="{EB01C664-E7D8-4A22-81F3-0C5224DDAC24}" srcOrd="8" destOrd="0" presId="urn:microsoft.com/office/officeart/2005/8/layout/pList1"/>
    <dgm:cxn modelId="{2BAE45A6-F158-4E87-A609-25A2B175D298}" type="presParOf" srcId="{EB01C664-E7D8-4A22-81F3-0C5224DDAC24}" destId="{1DABE7AF-B0D0-4E82-981F-340732C0F622}" srcOrd="0" destOrd="0" presId="urn:microsoft.com/office/officeart/2005/8/layout/pList1"/>
    <dgm:cxn modelId="{4D6F42C5-1188-487D-BF29-3286BB108635}" type="presParOf" srcId="{EB01C664-E7D8-4A22-81F3-0C5224DDAC24}" destId="{7DCDB1E0-92AA-4686-BD87-1D96AEEA541D}" srcOrd="1" destOrd="0" presId="urn:microsoft.com/office/officeart/2005/8/layout/pList1"/>
    <dgm:cxn modelId="{5BE11AFA-348E-4C8B-A194-CB13C79C8344}" type="presParOf" srcId="{0B99C268-17F1-4F7E-B2F0-94539FB54CF2}" destId="{2E3153A5-7C61-45A5-BD65-625ADDC07B54}" srcOrd="9" destOrd="0" presId="urn:microsoft.com/office/officeart/2005/8/layout/pList1"/>
    <dgm:cxn modelId="{DC3C8D13-944B-4A40-AC35-2A5EBD270677}" type="presParOf" srcId="{0B99C268-17F1-4F7E-B2F0-94539FB54CF2}" destId="{DCAD51B9-B8FD-49AB-B0BB-A352757ABFF7}" srcOrd="10" destOrd="0" presId="urn:microsoft.com/office/officeart/2005/8/layout/pList1"/>
    <dgm:cxn modelId="{7E79DF5C-A2C4-4EF8-A5A4-0426C96E0942}" type="presParOf" srcId="{DCAD51B9-B8FD-49AB-B0BB-A352757ABFF7}" destId="{37490828-1D06-45D6-A3DB-2D2823462344}" srcOrd="0" destOrd="0" presId="urn:microsoft.com/office/officeart/2005/8/layout/pList1"/>
    <dgm:cxn modelId="{0F05526A-73D9-4EB8-987D-6EEC4AF39E41}" type="presParOf" srcId="{DCAD51B9-B8FD-49AB-B0BB-A352757ABFF7}" destId="{DF6DF190-9611-4A3A-9CE1-423B333AFA9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9F961-6DFA-4047-8E99-1C58C6F92AB1}">
      <dsp:nvSpPr>
        <dsp:cNvPr id="0" name=""/>
        <dsp:cNvSpPr/>
      </dsp:nvSpPr>
      <dsp:spPr>
        <a:xfrm>
          <a:off x="120215" y="903"/>
          <a:ext cx="1829817" cy="126074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AAAA8-B604-4A06-B71E-A10F4AD1B0B2}">
      <dsp:nvSpPr>
        <dsp:cNvPr id="0" name=""/>
        <dsp:cNvSpPr/>
      </dsp:nvSpPr>
      <dsp:spPr>
        <a:xfrm>
          <a:off x="120215" y="1261647"/>
          <a:ext cx="1829817" cy="67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Fast</a:t>
          </a:r>
        </a:p>
      </dsp:txBody>
      <dsp:txXfrm>
        <a:off x="120215" y="1261647"/>
        <a:ext cx="1829817" cy="678862"/>
      </dsp:txXfrm>
    </dsp:sp>
    <dsp:sp modelId="{3FEA3033-3776-4329-BAB6-00A553EEC64D}">
      <dsp:nvSpPr>
        <dsp:cNvPr id="0" name=""/>
        <dsp:cNvSpPr/>
      </dsp:nvSpPr>
      <dsp:spPr>
        <a:xfrm>
          <a:off x="2133091" y="903"/>
          <a:ext cx="1829817" cy="1260743"/>
        </a:xfrm>
        <a:prstGeom prst="roundRect">
          <a:avLst/>
        </a:prstGeom>
        <a:solidFill>
          <a:schemeClr val="accent4">
            <a:hueOff val="0"/>
            <a:satOff val="0"/>
            <a:lumOff val="-400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D9F09-2A35-4585-AC23-62BA598A8316}">
      <dsp:nvSpPr>
        <dsp:cNvPr id="0" name=""/>
        <dsp:cNvSpPr/>
      </dsp:nvSpPr>
      <dsp:spPr>
        <a:xfrm>
          <a:off x="2133091" y="1261647"/>
          <a:ext cx="1829817" cy="67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Cross-platform</a:t>
          </a:r>
        </a:p>
      </dsp:txBody>
      <dsp:txXfrm>
        <a:off x="2133091" y="1261647"/>
        <a:ext cx="1829817" cy="678862"/>
      </dsp:txXfrm>
    </dsp:sp>
    <dsp:sp modelId="{60FAA2C6-01BA-46CC-AECD-ECFC42D0911B}">
      <dsp:nvSpPr>
        <dsp:cNvPr id="0" name=""/>
        <dsp:cNvSpPr/>
      </dsp:nvSpPr>
      <dsp:spPr>
        <a:xfrm>
          <a:off x="4145967" y="903"/>
          <a:ext cx="1829817" cy="1260743"/>
        </a:xfrm>
        <a:prstGeom prst="roundRect">
          <a:avLst/>
        </a:prstGeom>
        <a:solidFill>
          <a:schemeClr val="accent4">
            <a:hueOff val="0"/>
            <a:satOff val="0"/>
            <a:lumOff val="-800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1FAD1-3AFF-47CE-8C6C-69CD9E134AB6}">
      <dsp:nvSpPr>
        <dsp:cNvPr id="0" name=""/>
        <dsp:cNvSpPr/>
      </dsp:nvSpPr>
      <dsp:spPr>
        <a:xfrm>
          <a:off x="4145967" y="1261647"/>
          <a:ext cx="1829817" cy="67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Lightweight</a:t>
          </a:r>
        </a:p>
      </dsp:txBody>
      <dsp:txXfrm>
        <a:off x="4145967" y="1261647"/>
        <a:ext cx="1829817" cy="678862"/>
      </dsp:txXfrm>
    </dsp:sp>
    <dsp:sp modelId="{CA84D3F6-3B22-42DB-BEFE-9F852DFB1A28}">
      <dsp:nvSpPr>
        <dsp:cNvPr id="0" name=""/>
        <dsp:cNvSpPr/>
      </dsp:nvSpPr>
      <dsp:spPr>
        <a:xfrm>
          <a:off x="120215" y="2123490"/>
          <a:ext cx="1829817" cy="1260743"/>
        </a:xfrm>
        <a:prstGeom prst="roundRect">
          <a:avLst/>
        </a:prstGeom>
        <a:solidFill>
          <a:schemeClr val="accent4">
            <a:hueOff val="0"/>
            <a:satOff val="0"/>
            <a:lumOff val="-1200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547A9-EDB8-4250-B8D2-8CC6A0378FF6}">
      <dsp:nvSpPr>
        <dsp:cNvPr id="0" name=""/>
        <dsp:cNvSpPr/>
      </dsp:nvSpPr>
      <dsp:spPr>
        <a:xfrm>
          <a:off x="120215" y="3384234"/>
          <a:ext cx="1829817" cy="67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Open Source</a:t>
          </a:r>
        </a:p>
      </dsp:txBody>
      <dsp:txXfrm>
        <a:off x="120215" y="3384234"/>
        <a:ext cx="1829817" cy="678862"/>
      </dsp:txXfrm>
    </dsp:sp>
    <dsp:sp modelId="{1DABE7AF-B0D0-4E82-981F-340732C0F622}">
      <dsp:nvSpPr>
        <dsp:cNvPr id="0" name=""/>
        <dsp:cNvSpPr/>
      </dsp:nvSpPr>
      <dsp:spPr>
        <a:xfrm>
          <a:off x="2133091" y="2123490"/>
          <a:ext cx="1829817" cy="1260743"/>
        </a:xfrm>
        <a:prstGeom prst="roundRect">
          <a:avLst/>
        </a:prstGeom>
        <a:solidFill>
          <a:schemeClr val="accent4">
            <a:hueOff val="0"/>
            <a:satOff val="0"/>
            <a:lumOff val="-1600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DB1E0-92AA-4686-BD87-1D96AEEA541D}">
      <dsp:nvSpPr>
        <dsp:cNvPr id="0" name=""/>
        <dsp:cNvSpPr/>
      </dsp:nvSpPr>
      <dsp:spPr>
        <a:xfrm>
          <a:off x="2133091" y="3384234"/>
          <a:ext cx="1829817" cy="67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Compatible</a:t>
          </a:r>
        </a:p>
      </dsp:txBody>
      <dsp:txXfrm>
        <a:off x="2133091" y="3384234"/>
        <a:ext cx="1829817" cy="678862"/>
      </dsp:txXfrm>
    </dsp:sp>
    <dsp:sp modelId="{37490828-1D06-45D6-A3DB-2D2823462344}">
      <dsp:nvSpPr>
        <dsp:cNvPr id="0" name=""/>
        <dsp:cNvSpPr/>
      </dsp:nvSpPr>
      <dsp:spPr>
        <a:xfrm>
          <a:off x="4145967" y="2123490"/>
          <a:ext cx="1829817" cy="1260743"/>
        </a:xfrm>
        <a:prstGeom prst="roundRect">
          <a:avLst/>
        </a:prstGeom>
        <a:solidFill>
          <a:schemeClr val="accent4">
            <a:hueOff val="0"/>
            <a:satOff val="0"/>
            <a:lumOff val="-2000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DF190-9611-4A3A-9CE1-423B333AFA92}">
      <dsp:nvSpPr>
        <dsp:cNvPr id="0" name=""/>
        <dsp:cNvSpPr/>
      </dsp:nvSpPr>
      <dsp:spPr>
        <a:xfrm>
          <a:off x="4145967" y="3384234"/>
          <a:ext cx="1829817" cy="678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Tools</a:t>
          </a:r>
        </a:p>
      </dsp:txBody>
      <dsp:txXfrm>
        <a:off x="4145967" y="3384234"/>
        <a:ext cx="1829817" cy="678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10/19/2018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69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6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5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2" descr="http://odetocode.com/Images/odetocode3.png">
            <a:extLst>
              <a:ext uri="{FF2B5EF4-FFF2-40B4-BE49-F238E27FC236}">
                <a16:creationId xmlns:a16="http://schemas.microsoft.com/office/drawing/2014/main" id="{1027088C-EE52-468F-A953-C1735BE23C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400800"/>
            <a:ext cx="1057275" cy="28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>
            <a:extLst>
              <a:ext uri="{FF2B5EF4-FFF2-40B4-BE49-F238E27FC236}">
                <a16:creationId xmlns:a16="http://schemas.microsoft.com/office/drawing/2014/main" id="{95A1BF3C-63EA-44F7-B442-CD5FF9CD70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409750"/>
            <a:ext cx="1057275" cy="28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/>
              <a:t>.NET Core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/>
              <a:t>New framework - familiar platform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4CDE-9D3E-461F-9664-75864233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Compatibility with .NET Standard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D928E9-44AE-437F-9765-435DBAB3803C}"/>
              </a:ext>
            </a:extLst>
          </p:cNvPr>
          <p:cNvSpPr/>
          <p:nvPr/>
        </p:nvSpPr>
        <p:spPr bwMode="auto">
          <a:xfrm>
            <a:off x="914400" y="2514600"/>
            <a:ext cx="1828800" cy="1828800"/>
          </a:xfrm>
          <a:prstGeom prst="rect">
            <a:avLst/>
          </a:prstGeom>
          <a:solidFill>
            <a:srgbClr val="FDF0D9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WINDOWS</a:t>
            </a:r>
          </a:p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APPS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2DB60-D10D-43D4-ABDE-89DEFE4677CB}"/>
              </a:ext>
            </a:extLst>
          </p:cNvPr>
          <p:cNvSpPr/>
          <p:nvPr/>
        </p:nvSpPr>
        <p:spPr bwMode="auto">
          <a:xfrm>
            <a:off x="3657600" y="2514600"/>
            <a:ext cx="1828800" cy="1828800"/>
          </a:xfrm>
          <a:prstGeom prst="rect">
            <a:avLst/>
          </a:prstGeom>
          <a:solidFill>
            <a:srgbClr val="FDF0D9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X-PLAT</a:t>
            </a:r>
          </a:p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APPS &amp; 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183F4D-52E4-4C12-A7F3-1E8281A19EBF}"/>
              </a:ext>
            </a:extLst>
          </p:cNvPr>
          <p:cNvSpPr/>
          <p:nvPr/>
        </p:nvSpPr>
        <p:spPr bwMode="auto">
          <a:xfrm>
            <a:off x="6400800" y="2514600"/>
            <a:ext cx="1828800" cy="1828800"/>
          </a:xfrm>
          <a:prstGeom prst="rect">
            <a:avLst/>
          </a:prstGeom>
          <a:solidFill>
            <a:srgbClr val="FDF0D9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MOBILE</a:t>
            </a:r>
          </a:p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APPS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857AF9-EA34-4E0B-96AD-2D66B5FE8B43}"/>
              </a:ext>
            </a:extLst>
          </p:cNvPr>
          <p:cNvSpPr/>
          <p:nvPr/>
        </p:nvSpPr>
        <p:spPr bwMode="auto">
          <a:xfrm>
            <a:off x="914400" y="1600200"/>
            <a:ext cx="18288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.NET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FRAMEWORK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19997C-84DD-4112-AE81-AEE0F0A8F659}"/>
              </a:ext>
            </a:extLst>
          </p:cNvPr>
          <p:cNvSpPr/>
          <p:nvPr/>
        </p:nvSpPr>
        <p:spPr bwMode="auto">
          <a:xfrm>
            <a:off x="3657600" y="1600200"/>
            <a:ext cx="18288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.NET 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35F3B1-7760-4978-95B3-5D4C82A794EA}"/>
              </a:ext>
            </a:extLst>
          </p:cNvPr>
          <p:cNvSpPr/>
          <p:nvPr/>
        </p:nvSpPr>
        <p:spPr bwMode="auto">
          <a:xfrm>
            <a:off x="6400800" y="1600200"/>
            <a:ext cx="18288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XAMARIN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02265A-8319-44F0-90C5-12985A4146B0}"/>
              </a:ext>
            </a:extLst>
          </p:cNvPr>
          <p:cNvSpPr/>
          <p:nvPr/>
        </p:nvSpPr>
        <p:spPr bwMode="auto">
          <a:xfrm>
            <a:off x="914400" y="4572000"/>
            <a:ext cx="7315200" cy="106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6024006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F82B-4165-4C91-B944-412FB36F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C65D6-EA6A-4F0A-84B2-EBDB8FA851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21ED4-1643-4BDC-B660-75B9B439C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1794"/>
            <a:ext cx="9144000" cy="5354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721AC7-4879-4C1F-9890-E71F67F35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1517426"/>
            <a:ext cx="5281612" cy="4807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43266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65B-26BA-4BB1-969B-AC63A8BA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&amp; Metapackages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28F3B-571E-405D-AF98-9950E2104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FE8CE-4A25-4737-997C-1FC1ED367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8151364" cy="312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0894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60DE6-12D4-488F-9B7C-50798154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dotnet publish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24E19-6C51-4C02-86B7-68FE670060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create self-contained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72F29-DD49-4BF0-9EEC-1CF38724C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86000"/>
            <a:ext cx="345890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3382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D263-ED42-4095-A441-B68F4978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DBF30-087D-4888-B8BD-3E43B6A8D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D8A5A-06A9-41D6-9A07-5DCC1488D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53" y="914400"/>
            <a:ext cx="8424820" cy="533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32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25ED-121E-4AB3-A21B-2B7D3491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Reboot</a:t>
            </a:r>
          </a:p>
        </p:txBody>
      </p:sp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2019850-ABEB-4326-965C-467E7F6F9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86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500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B220-246A-4D6C-ABA4-BD65C663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Today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57632F-646F-4CFF-9729-1BC3D8650890}"/>
              </a:ext>
            </a:extLst>
          </p:cNvPr>
          <p:cNvSpPr/>
          <p:nvPr/>
        </p:nvSpPr>
        <p:spPr bwMode="auto">
          <a:xfrm>
            <a:off x="914400" y="3429000"/>
            <a:ext cx="1828800" cy="1828800"/>
          </a:xfrm>
          <a:prstGeom prst="rect">
            <a:avLst/>
          </a:prstGeom>
          <a:solidFill>
            <a:srgbClr val="FDF0D9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Windows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4C6F91-AF80-495A-9113-630D3597C08B}"/>
              </a:ext>
            </a:extLst>
          </p:cNvPr>
          <p:cNvSpPr/>
          <p:nvPr/>
        </p:nvSpPr>
        <p:spPr bwMode="auto">
          <a:xfrm>
            <a:off x="3657600" y="3429000"/>
            <a:ext cx="1828800" cy="1828800"/>
          </a:xfrm>
          <a:prstGeom prst="rect">
            <a:avLst/>
          </a:prstGeom>
          <a:solidFill>
            <a:srgbClr val="FDF0D9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Windows</a:t>
            </a:r>
          </a:p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Linux</a:t>
            </a:r>
          </a:p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macOS</a:t>
            </a:r>
          </a:p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x86, x64, ARM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1244E3-272A-4F4D-B906-E0B345A84DB3}"/>
              </a:ext>
            </a:extLst>
          </p:cNvPr>
          <p:cNvSpPr/>
          <p:nvPr/>
        </p:nvSpPr>
        <p:spPr bwMode="auto">
          <a:xfrm>
            <a:off x="6400800" y="3429000"/>
            <a:ext cx="1828800" cy="1828800"/>
          </a:xfrm>
          <a:prstGeom prst="rect">
            <a:avLst/>
          </a:prstGeom>
          <a:solidFill>
            <a:srgbClr val="FDF0D9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MOBILE</a:t>
            </a:r>
          </a:p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Tekton Pro" pitchFamily="34" charset="0"/>
              </a:rPr>
              <a:t>APPS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D11396-FEE4-4820-8C93-B513AAC80A88}"/>
              </a:ext>
            </a:extLst>
          </p:cNvPr>
          <p:cNvSpPr/>
          <p:nvPr/>
        </p:nvSpPr>
        <p:spPr bwMode="auto">
          <a:xfrm>
            <a:off x="914400" y="2514600"/>
            <a:ext cx="18288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.NET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FRAMEWORK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6E58F7-899E-4066-9652-523057596B23}"/>
              </a:ext>
            </a:extLst>
          </p:cNvPr>
          <p:cNvSpPr/>
          <p:nvPr/>
        </p:nvSpPr>
        <p:spPr bwMode="auto">
          <a:xfrm>
            <a:off x="3657600" y="2514600"/>
            <a:ext cx="18288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.NET 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8E9F47-BA1E-42E9-8CD2-73EB3E04388A}"/>
              </a:ext>
            </a:extLst>
          </p:cNvPr>
          <p:cNvSpPr/>
          <p:nvPr/>
        </p:nvSpPr>
        <p:spPr bwMode="auto">
          <a:xfrm>
            <a:off x="6400800" y="2514600"/>
            <a:ext cx="1828800" cy="914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>
                <a:latin typeface="Tekton Pro" pitchFamily="34" charset="0"/>
              </a:rPr>
              <a:t>XAMARIN </a:t>
            </a:r>
          </a:p>
        </p:txBody>
      </p:sp>
    </p:spTree>
    <p:extLst>
      <p:ext uri="{BB962C8B-B14F-4D97-AF65-F5344CB8AC3E}">
        <p14:creationId xmlns:p14="http://schemas.microsoft.com/office/powerpoint/2010/main" val="20259869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88A7-C36B-4FC5-9DEF-EEE0EB77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.NET Core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5214A96-FDCE-4F54-BF24-A0517EF119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8384677"/>
              </p:ext>
            </p:extLst>
          </p:nvPr>
        </p:nvGraphicFramePr>
        <p:xfrm>
          <a:off x="1524000" y="1625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fast, shoe, speed icon">
            <a:extLst>
              <a:ext uri="{FF2B5EF4-FFF2-40B4-BE49-F238E27FC236}">
                <a16:creationId xmlns:a16="http://schemas.microsoft.com/office/drawing/2014/main" id="{BF133D05-0630-4C43-9E76-B3B3CAAA9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162560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rows, cross, shuffle icon">
            <a:extLst>
              <a:ext uri="{FF2B5EF4-FFF2-40B4-BE49-F238E27FC236}">
                <a16:creationId xmlns:a16="http://schemas.microsoft.com/office/drawing/2014/main" id="{21A31EEB-4261-465B-BA20-64BE8F705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5240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ghtweight, slim icon">
            <a:extLst>
              <a:ext uri="{FF2B5EF4-FFF2-40B4-BE49-F238E27FC236}">
                <a16:creationId xmlns:a16="http://schemas.microsoft.com/office/drawing/2014/main" id="{19290C96-0ABC-43D3-B5CF-5343C4B8D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218" y="1660236"/>
            <a:ext cx="1265382" cy="126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ox, open box, product icon">
            <a:extLst>
              <a:ext uri="{FF2B5EF4-FFF2-40B4-BE49-F238E27FC236}">
                <a16:creationId xmlns:a16="http://schemas.microsoft.com/office/drawing/2014/main" id="{9B228F6E-CE62-49E0-ACB9-8321DF9A2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733800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mpatible, component, in, module, plug, plugin, puzzle icon">
            <a:extLst>
              <a:ext uri="{FF2B5EF4-FFF2-40B4-BE49-F238E27FC236}">
                <a16:creationId xmlns:a16="http://schemas.microsoft.com/office/drawing/2014/main" id="{EDAF2BC1-EF31-4D2D-8F78-028E9DC6D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775364"/>
            <a:ext cx="1177636" cy="117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ettings, tools icon">
            <a:extLst>
              <a:ext uri="{FF2B5EF4-FFF2-40B4-BE49-F238E27FC236}">
                <a16:creationId xmlns:a16="http://schemas.microsoft.com/office/drawing/2014/main" id="{10A7AD7B-5796-423F-9FDC-18391E4D0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775364"/>
            <a:ext cx="1228436" cy="122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5273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F423-352F-41B7-AF5A-DEF0F069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dotnet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87A29-7A2C-48F6-8684-7C2F36BF4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9F6EA-F2EC-46B8-9D4A-BD4D59AC4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53" y="914400"/>
            <a:ext cx="8424820" cy="533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3529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64DA-B480-4A4E-84A0-072FE395B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dotnet new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F6D22-6D98-4417-AA6D-D2DD36A02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3BE713-4F72-416D-8A97-5D5F0197B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800"/>
            <a:ext cx="8675269" cy="354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467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2AA8-45C6-4CC3-8388-82F326FE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dotnet build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3967D-E7CE-4E80-B2A9-671855678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58" y="2057400"/>
            <a:ext cx="8572884" cy="375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310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3D88-A8EF-4ECD-A65C-4C8CB73A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55334E-937F-4002-9501-43EB69991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176462"/>
            <a:ext cx="66675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4382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9EE9-80B3-408C-BFDE-82CEAEF3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Framework Monikers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C364C-514C-4051-9E92-E1510D749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75682-04E8-4FD8-B874-9014027D5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41985"/>
            <a:ext cx="6252279" cy="551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1442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</Words>
  <Application>Microsoft Office PowerPoint</Application>
  <PresentationFormat>On-screen Show (4:3)</PresentationFormat>
  <Paragraphs>48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.NET Core</vt:lpstr>
      <vt:lpstr>.NET Reboot</vt:lpstr>
      <vt:lpstr>.NET Today</vt:lpstr>
      <vt:lpstr>.NET Core</vt:lpstr>
      <vt:lpstr>dotnet CLI</vt:lpstr>
      <vt:lpstr>dotnet new</vt:lpstr>
      <vt:lpstr>dotnet build</vt:lpstr>
      <vt:lpstr>TFM</vt:lpstr>
      <vt:lpstr>Target Framework Monikers</vt:lpstr>
      <vt:lpstr>Compatibility with .NET Standard</vt:lpstr>
      <vt:lpstr>PowerPoint Presentation</vt:lpstr>
      <vt:lpstr>Packages &amp; Metapackages</vt:lpstr>
      <vt:lpstr>dotnet publish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1074</cp:revision>
  <dcterms:created xsi:type="dcterms:W3CDTF">2007-12-27T20:50:38Z</dcterms:created>
  <dcterms:modified xsi:type="dcterms:W3CDTF">2018-10-20T00:51:05Z</dcterms:modified>
</cp:coreProperties>
</file>