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43" r:id="rId3"/>
    <p:sldId id="335" r:id="rId4"/>
    <p:sldId id="334" r:id="rId5"/>
    <p:sldId id="336" r:id="rId6"/>
    <p:sldId id="337" r:id="rId7"/>
    <p:sldId id="338" r:id="rId8"/>
    <p:sldId id="339" r:id="rId9"/>
    <p:sldId id="341" r:id="rId10"/>
    <p:sldId id="340" r:id="rId11"/>
    <p:sldId id="342" r:id="rId12"/>
    <p:sldId id="344" r:id="rId13"/>
    <p:sldId id="346" r:id="rId14"/>
    <p:sldId id="345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1"/>
    <a:srgbClr val="5DB024"/>
    <a:srgbClr val="A4D289"/>
    <a:srgbClr val="D3D3A9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HTTP Pipeline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  <a:p>
            <a:r>
              <a:rPr lang="en-US"/>
              <a:t>Diagnostics</a:t>
            </a:r>
            <a:endParaRPr lang="en-US" dirty="0"/>
          </a:p>
          <a:p>
            <a:r>
              <a:rPr lang="en-US" dirty="0" err="1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Authentication providers</a:t>
            </a:r>
          </a:p>
          <a:p>
            <a:r>
              <a:rPr lang="en-US" dirty="0"/>
              <a:t>CORS</a:t>
            </a:r>
          </a:p>
          <a:p>
            <a:r>
              <a:rPr lang="en-US" dirty="0"/>
              <a:t>Session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581400"/>
            <a:ext cx="7458075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91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  <a:p>
            <a:r>
              <a:rPr lang="en-US" dirty="0"/>
              <a:t>Be careful modifying the response after call to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provides logic for HTTP 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5410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48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19050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5814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8920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22207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290713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135278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953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191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4478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1242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24348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17635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443113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287678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642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searches for Startup as an entry point</a:t>
            </a:r>
          </a:p>
          <a:p>
            <a:r>
              <a:rPr lang="en-US" dirty="0"/>
              <a:t>Defines configuration, </a:t>
            </a:r>
            <a:r>
              <a:rPr lang="en-US" i="1" dirty="0"/>
              <a:t>middleware</a:t>
            </a:r>
            <a:r>
              <a:rPr lang="en-US" dirty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Injected to Configure method of Startup</a:t>
            </a:r>
          </a:p>
          <a:p>
            <a:r>
              <a:rPr lang="en-US" dirty="0"/>
              <a:t>Defines how to process HTTP requests</a:t>
            </a:r>
          </a:p>
          <a:p>
            <a:r>
              <a:rPr lang="en-US" dirty="0"/>
              <a:t>Optional parameters</a:t>
            </a:r>
          </a:p>
          <a:p>
            <a:pPr lvl="2"/>
            <a:r>
              <a:rPr lang="en-US" dirty="0" err="1"/>
              <a:t>IHostingEnvironment</a:t>
            </a:r>
            <a:endParaRPr lang="en-US" dirty="0"/>
          </a:p>
          <a:p>
            <a:pPr lvl="2"/>
            <a:r>
              <a:rPr lang="en-US" dirty="0" err="1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and run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No access to more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dirty="0" err="1"/>
              <a:t>ReqeustDelegate</a:t>
            </a:r>
            <a:endParaRPr lang="en-US" dirty="0"/>
          </a:p>
          <a:p>
            <a:r>
              <a:rPr lang="en-US" dirty="0"/>
              <a:t>Return a </a:t>
            </a:r>
            <a:r>
              <a:rPr lang="en-US" dirty="0" err="1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middleware in a class</a:t>
            </a:r>
          </a:p>
          <a:p>
            <a:r>
              <a:rPr lang="en-US" dirty="0"/>
              <a:t>Requires constructor and Invoke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is to create custom options and Use methods.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14526</TotalTime>
  <Words>141</Words>
  <Application>Microsoft Office PowerPoint</Application>
  <PresentationFormat>On-screen Show (4:3)</PresentationFormat>
  <Paragraphs>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Middleware Pipelines</vt:lpstr>
      <vt:lpstr>Common Middleware</vt:lpstr>
      <vt:lpstr>Other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1060</cp:revision>
  <dcterms:created xsi:type="dcterms:W3CDTF">2007-12-27T20:50:38Z</dcterms:created>
  <dcterms:modified xsi:type="dcterms:W3CDTF">2018-03-14T12:02:40Z</dcterms:modified>
</cp:coreProperties>
</file>