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28" r:id="rId3"/>
    <p:sldId id="329" r:id="rId4"/>
    <p:sldId id="332" r:id="rId5"/>
    <p:sldId id="330" r:id="rId6"/>
    <p:sldId id="331" r:id="rId7"/>
    <p:sldId id="334" r:id="rId8"/>
    <p:sldId id="338" r:id="rId9"/>
    <p:sldId id="333" r:id="rId10"/>
    <p:sldId id="337" r:id="rId11"/>
    <p:sldId id="335" r:id="rId12"/>
    <p:sldId id="336" r:id="rId13"/>
    <p:sldId id="339" r:id="rId14"/>
    <p:sldId id="340" r:id="rId15"/>
    <p:sldId id="342" r:id="rId16"/>
    <p:sldId id="343" r:id="rId17"/>
    <p:sldId id="341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9A8-C26C-45EF-BAE2-4CB1A41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4952-6E76-49E0-AB62-739F120E9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Controllers work best for building APIs</a:t>
            </a:r>
          </a:p>
          <a:p>
            <a:endParaRPr lang="en-US" dirty="0"/>
          </a:p>
          <a:p>
            <a:r>
              <a:rPr lang="en-US" dirty="0"/>
              <a:t>For HTML, consider </a:t>
            </a:r>
            <a:r>
              <a:rPr lang="en-US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12617052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Microsoft.AspNetCore.Mvc</a:t>
            </a:r>
            <a:endParaRPr lang="en-US" dirty="0"/>
          </a:p>
          <a:p>
            <a:r>
              <a:rPr lang="en-US" dirty="0"/>
              <a:t>Add the MVC services</a:t>
            </a:r>
          </a:p>
          <a:p>
            <a:r>
              <a:rPr lang="en-US" dirty="0"/>
              <a:t>Use the MVC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defaults and catch-all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18658</TotalTime>
  <Words>218</Words>
  <Application>Microsoft Office PowerPoint</Application>
  <PresentationFormat>On-screen Show (4:3)</PresentationFormat>
  <Paragraphs>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MVC</vt:lpstr>
      <vt:lpstr>MVC – The Pattern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Opinion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1100</cp:revision>
  <dcterms:created xsi:type="dcterms:W3CDTF">2007-12-27T20:50:38Z</dcterms:created>
  <dcterms:modified xsi:type="dcterms:W3CDTF">2018-03-08T16:48:46Z</dcterms:modified>
</cp:coreProperties>
</file>