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2" r:id="rId11"/>
    <p:sldId id="338" r:id="rId12"/>
    <p:sldId id="340" r:id="rId13"/>
    <p:sldId id="341" r:id="rId14"/>
    <p:sldId id="343" r:id="rId15"/>
    <p:sldId id="344" r:id="rId16"/>
    <p:sldId id="345" r:id="rId17"/>
    <p:sldId id="346" r:id="rId18"/>
    <p:sldId id="347" r:id="rId19"/>
    <p:sldId id="353" r:id="rId20"/>
    <p:sldId id="349" r:id="rId21"/>
    <p:sldId id="350" r:id="rId22"/>
    <p:sldId id="32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2"/>
            <p14:sldId id="338"/>
            <p14:sldId id="340"/>
            <p14:sldId id="341"/>
            <p14:sldId id="343"/>
            <p14:sldId id="344"/>
            <p14:sldId id="345"/>
            <p14:sldId id="346"/>
            <p14:sldId id="347"/>
            <p14:sldId id="353"/>
            <p14:sldId id="349"/>
            <p14:sldId id="35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79865" autoAdjust="0"/>
  </p:normalViewPr>
  <p:slideViewPr>
    <p:cSldViewPr>
      <p:cViewPr varScale="1">
        <p:scale>
          <a:sx n="107" d="100"/>
          <a:sy n="107" d="100"/>
        </p:scale>
        <p:origin x="5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6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276600"/>
            <a:ext cx="5562600" cy="1447800"/>
          </a:xfrm>
        </p:spPr>
        <p:txBody>
          <a:bodyPr/>
          <a:lstStyle/>
          <a:p>
            <a:pPr defTabSz="914400" eaLnBrk="1" hangingPunct="1"/>
            <a:r>
              <a:rPr lang="en-US" dirty="0" smtClean="0"/>
              <a:t>Working with </a:t>
            </a:r>
            <a:r>
              <a:rPr lang="en-US" dirty="0" smtClean="0"/>
              <a:t>MVC 6</a:t>
            </a:r>
          </a:p>
          <a:p>
            <a:pPr defTabSz="914400" eaLnBrk="1" hangingPunct="1"/>
            <a:r>
              <a:rPr lang="en-US" dirty="0" smtClean="0"/>
              <a:t>More Specifically, Using </a:t>
            </a:r>
            <a:r>
              <a:rPr lang="en-US" dirty="0" smtClean="0"/>
              <a:t>What’s </a:t>
            </a:r>
            <a:r>
              <a:rPr lang="en-US" dirty="0" smtClean="0"/>
              <a:t>New &amp; Different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Compatibility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Microsoft.AspNet.Mvc.WebApiCompatShim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58293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0"/>
            <a:ext cx="8134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in code</a:t>
            </a:r>
          </a:p>
          <a:p>
            <a:pPr lvl="1"/>
            <a:r>
              <a:rPr lang="en-US" dirty="0" smtClean="0"/>
              <a:t>Razor, filters, validators, </a:t>
            </a:r>
            <a:r>
              <a:rPr lang="en-US" dirty="0" err="1" smtClean="0"/>
              <a:t>serializers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67000"/>
            <a:ext cx="7839075" cy="26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0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is </a:t>
            </a:r>
            <a:r>
              <a:rPr lang="en-US" dirty="0" smtClean="0"/>
              <a:t>new, </a:t>
            </a:r>
            <a:r>
              <a:rPr lang="en-US" dirty="0" smtClean="0"/>
              <a:t>everything is injected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525" y="2514600"/>
            <a:ext cx="8362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syntax, structure and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6400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 namespaces for view compilation</a:t>
            </a:r>
          </a:p>
          <a:p>
            <a:r>
              <a:rPr lang="en-US" dirty="0" smtClean="0"/>
              <a:t>Bring in tag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410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1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a property</a:t>
            </a:r>
          </a:p>
          <a:p>
            <a:r>
              <a:rPr lang="en-US" dirty="0" smtClean="0"/>
              <a:t>Property populated by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124200"/>
            <a:ext cx="6372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2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upgrade to partial views</a:t>
            </a:r>
          </a:p>
          <a:p>
            <a:pPr lvl="1"/>
            <a:r>
              <a:rPr lang="en-US" dirty="0" smtClean="0"/>
              <a:t>Particularly child actions and custom HTML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4" y="2876550"/>
            <a:ext cx="8391525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29143"/>
            <a:ext cx="6115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upgrade to HTML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105400"/>
            <a:ext cx="55340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" y="2286000"/>
            <a:ext cx="60483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785066"/>
            <a:ext cx="5934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3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sp-for works with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Text areas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05200"/>
            <a:ext cx="7324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9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 the same as MVC 5 / </a:t>
            </a:r>
            <a:r>
              <a:rPr lang="en-US" dirty="0" err="1" smtClean="0"/>
              <a:t>WebAPI</a:t>
            </a:r>
            <a:r>
              <a:rPr lang="en-US" dirty="0" smtClean="0"/>
              <a:t> 2, but</a:t>
            </a:r>
          </a:p>
          <a:p>
            <a:pPr lvl="1"/>
            <a:r>
              <a:rPr lang="en-US" dirty="0" smtClean="0"/>
              <a:t>Query string wins in many scenarios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FromBody</a:t>
            </a:r>
            <a:r>
              <a:rPr lang="en-US" dirty="0" smtClean="0"/>
              <a:t>] required to get a formatter involved</a:t>
            </a:r>
          </a:p>
          <a:p>
            <a:pPr lvl="1"/>
            <a:r>
              <a:rPr lang="en-US" dirty="0" smtClean="0"/>
              <a:t>Other binding attributes include:</a:t>
            </a:r>
          </a:p>
          <a:p>
            <a:pPr lvl="2"/>
            <a:r>
              <a:rPr lang="en-US" dirty="0" err="1" smtClean="0"/>
              <a:t>FromForm</a:t>
            </a:r>
            <a:endParaRPr lang="en-US" dirty="0" smtClean="0"/>
          </a:p>
          <a:p>
            <a:pPr lvl="2"/>
            <a:r>
              <a:rPr lang="en-US" dirty="0" err="1" smtClean="0"/>
              <a:t>FromQuery</a:t>
            </a:r>
            <a:endParaRPr lang="en-US" dirty="0" smtClean="0"/>
          </a:p>
          <a:p>
            <a:pPr lvl="2"/>
            <a:r>
              <a:rPr lang="en-US" dirty="0" err="1" smtClean="0"/>
              <a:t>FromRoute</a:t>
            </a:r>
            <a:endParaRPr lang="en-US" dirty="0" smtClean="0"/>
          </a:p>
          <a:p>
            <a:pPr lvl="2"/>
            <a:r>
              <a:rPr lang="en-US" dirty="0" err="1" smtClean="0"/>
              <a:t>FromHeader</a:t>
            </a:r>
            <a:endParaRPr lang="en-US" dirty="0" smtClean="0"/>
          </a:p>
          <a:p>
            <a:pPr lvl="2"/>
            <a:r>
              <a:rPr lang="en-US" dirty="0" err="1" smtClean="0"/>
              <a:t>FromServices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124200"/>
            <a:ext cx="5838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6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: </a:t>
            </a:r>
            <a:r>
              <a:rPr lang="en-US" dirty="0" err="1" smtClean="0"/>
              <a:t>Microsoft.AspNet.Mvc</a:t>
            </a:r>
            <a:endParaRPr lang="en-US" dirty="0" smtClean="0"/>
          </a:p>
          <a:p>
            <a:pPr lvl="1"/>
            <a:r>
              <a:rPr lang="en-US" dirty="0" smtClean="0"/>
              <a:t>Configure services</a:t>
            </a:r>
          </a:p>
          <a:p>
            <a:pPr lvl="1"/>
            <a:r>
              <a:rPr lang="en-US" dirty="0" smtClean="0"/>
              <a:t>Configure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7478969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3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options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31" y="4114800"/>
            <a:ext cx="5419725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56" y="1959769"/>
            <a:ext cx="586740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73053"/>
            <a:ext cx="6962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69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CORS policies</a:t>
            </a:r>
          </a:p>
          <a:p>
            <a:r>
              <a:rPr lang="en-US" dirty="0" smtClean="0"/>
              <a:t>CORS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94" y="4953000"/>
            <a:ext cx="30575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6181725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010150"/>
            <a:ext cx="2886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6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5" y="2362200"/>
            <a:ext cx="7478969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class with public methods will do</a:t>
            </a:r>
          </a:p>
          <a:p>
            <a:pPr lvl="1"/>
            <a:r>
              <a:rPr lang="en-US" dirty="0" smtClean="0"/>
              <a:t>No base class or interface requirements</a:t>
            </a:r>
          </a:p>
          <a:p>
            <a:pPr lvl="1"/>
            <a:r>
              <a:rPr lang="en-US" dirty="0" smtClean="0"/>
              <a:t>No return type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5791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6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routes with template or attributes (or both)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2433638"/>
            <a:ext cx="69056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44" y="4057650"/>
            <a:ext cx="4562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1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Routing Merge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considers Route and </a:t>
            </a:r>
            <a:r>
              <a:rPr lang="en-US" dirty="0" err="1" smtClean="0"/>
              <a:t>HttpMethod</a:t>
            </a:r>
            <a:r>
              <a:rPr lang="en-US" dirty="0" smtClean="0"/>
              <a:t>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381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6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interfaces</a:t>
            </a:r>
          </a:p>
          <a:p>
            <a:pPr lvl="1"/>
            <a:r>
              <a:rPr lang="en-US" dirty="0" err="1" smtClean="0"/>
              <a:t>IRouteTemplateProvider</a:t>
            </a:r>
            <a:endParaRPr lang="en-US" dirty="0" smtClean="0"/>
          </a:p>
          <a:p>
            <a:pPr lvl="1"/>
            <a:r>
              <a:rPr lang="en-US" dirty="0" err="1" smtClean="0"/>
              <a:t>IActionHttpMethodProvider</a:t>
            </a:r>
            <a:endParaRPr lang="en-US" dirty="0" smtClean="0"/>
          </a:p>
          <a:p>
            <a:pPr lvl="1"/>
            <a:r>
              <a:rPr lang="en-US" dirty="0" err="1"/>
              <a:t>IActionConstraintFactory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5841498" cy="269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81" y="3886200"/>
            <a:ext cx="5255741" cy="23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MVC Controller versus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 lvl="1"/>
            <a:r>
              <a:rPr lang="en-US" dirty="0" smtClean="0"/>
              <a:t>New: </a:t>
            </a:r>
            <a:r>
              <a:rPr lang="en-US" dirty="0" err="1" smtClean="0"/>
              <a:t>IActionResult</a:t>
            </a:r>
            <a:endParaRPr lang="en-US" dirty="0" smtClean="0"/>
          </a:p>
          <a:p>
            <a:pPr lvl="1"/>
            <a:r>
              <a:rPr lang="en-US" dirty="0" smtClean="0"/>
              <a:t>All the usual result helper methods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5857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9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90600"/>
            <a:ext cx="7705725" cy="56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ObjectResult</a:t>
            </a:r>
            <a:r>
              <a:rPr lang="en-US" dirty="0" smtClean="0"/>
              <a:t> negotiates content</a:t>
            </a:r>
          </a:p>
          <a:p>
            <a:pPr lvl="1"/>
            <a:r>
              <a:rPr lang="en-US" dirty="0" smtClean="0"/>
              <a:t>No XML installed by default</a:t>
            </a:r>
          </a:p>
          <a:p>
            <a:pPr lvl="1"/>
            <a:r>
              <a:rPr lang="en-US" dirty="0" smtClean="0"/>
              <a:t>Can always override negotiation with [Produces]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76866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44687"/>
            <a:ext cx="4676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1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22796</TotalTime>
  <Words>246</Words>
  <Application>Microsoft Office PowerPoint</Application>
  <PresentationFormat>On-screen Show (4:3)</PresentationFormat>
  <Paragraphs>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MVC 6</vt:lpstr>
      <vt:lpstr>The Setup</vt:lpstr>
      <vt:lpstr>Controller Requirements</vt:lpstr>
      <vt:lpstr>Getting To The Controller</vt:lpstr>
      <vt:lpstr>The Routing Merge</vt:lpstr>
      <vt:lpstr>Custom Route Attributes</vt:lpstr>
      <vt:lpstr>One Controller</vt:lpstr>
      <vt:lpstr>IActionResult</vt:lpstr>
      <vt:lpstr>Content Negotiation</vt:lpstr>
      <vt:lpstr>WebAPI Compatibility</vt:lpstr>
      <vt:lpstr>Options</vt:lpstr>
      <vt:lpstr>Dependency Injection</vt:lpstr>
      <vt:lpstr>Razor Views</vt:lpstr>
      <vt:lpstr>_ViewImports</vt:lpstr>
      <vt:lpstr>@inject</vt:lpstr>
      <vt:lpstr>View Components</vt:lpstr>
      <vt:lpstr>Tag Helpers</vt:lpstr>
      <vt:lpstr>Form Helpers</vt:lpstr>
      <vt:lpstr>Model Binding</vt:lpstr>
      <vt:lpstr>Caching</vt:lpstr>
      <vt:lpstr>CORS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1143</cp:revision>
  <dcterms:created xsi:type="dcterms:W3CDTF">2007-12-27T20:50:38Z</dcterms:created>
  <dcterms:modified xsi:type="dcterms:W3CDTF">2016-01-13T13:51:43Z</dcterms:modified>
</cp:coreProperties>
</file>