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28" r:id="rId3"/>
    <p:sldId id="329" r:id="rId4"/>
    <p:sldId id="330" r:id="rId5"/>
    <p:sldId id="332" r:id="rId6"/>
    <p:sldId id="331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2981" autoAdjust="0"/>
  </p:normalViewPr>
  <p:slideViewPr>
    <p:cSldViewPr>
      <p:cViewPr varScale="1">
        <p:scale>
          <a:sx n="90" d="100"/>
          <a:sy n="90" d="100"/>
        </p:scale>
        <p:origin x="8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Routing</a:t>
            </a:r>
          </a:p>
          <a:p>
            <a:pPr defTabSz="914400" eaLnBrk="1" hangingPunct="1"/>
            <a:r>
              <a:rPr lang="en-US" dirty="0" smtClean="0"/>
              <a:t>&lt;router-outlet&gt;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Programmatically Route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82581"/>
            <a:ext cx="5772150" cy="628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 a Router and use navigate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419600"/>
            <a:ext cx="5562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8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Routers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 components can also expose a route configuration</a:t>
            </a:r>
          </a:p>
          <a:p>
            <a:pPr lvl="1"/>
            <a:r>
              <a:rPr lang="en-US" dirty="0" smtClean="0"/>
              <a:t>Useful for composite UIs (example: tabbed interface)</a:t>
            </a:r>
          </a:p>
          <a:p>
            <a:r>
              <a:rPr lang="en-US" dirty="0" smtClean="0"/>
              <a:t>Expose a non-terminal (…) route on a parent components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3333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09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Lifecycle Hooks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743200" cy="4495800"/>
          </a:xfrm>
        </p:spPr>
        <p:txBody>
          <a:bodyPr/>
          <a:lstStyle/>
          <a:p>
            <a:r>
              <a:rPr lang="en-US" dirty="0" err="1" smtClean="0"/>
              <a:t>CanActivate</a:t>
            </a:r>
            <a:r>
              <a:rPr lang="en-US" dirty="0" smtClean="0"/>
              <a:t> / </a:t>
            </a:r>
            <a:r>
              <a:rPr lang="en-US" dirty="0" err="1" smtClean="0"/>
              <a:t>OnActivate</a:t>
            </a:r>
            <a:endParaRPr lang="en-US" dirty="0" smtClean="0"/>
          </a:p>
          <a:p>
            <a:r>
              <a:rPr lang="en-US" dirty="0" err="1" smtClean="0"/>
              <a:t>CanDeactivate</a:t>
            </a:r>
            <a:r>
              <a:rPr lang="en-US" dirty="0" smtClean="0"/>
              <a:t> / </a:t>
            </a:r>
            <a:r>
              <a:rPr lang="en-US" dirty="0" err="1" smtClean="0"/>
              <a:t>OnDeactivate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68572"/>
            <a:ext cx="455095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89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builds big applications from small pieces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193851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Reports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Customers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6957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Orders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CustomerDetail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3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CustomerEdit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 bwMode="auto">
          <a:xfrm>
            <a:off x="4572000" y="3336851"/>
            <a:ext cx="0" cy="336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 bwMode="auto">
          <a:xfrm flipH="1">
            <a:off x="1981200" y="3336851"/>
            <a:ext cx="2590800" cy="3588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 bwMode="auto">
          <a:xfrm>
            <a:off x="4572000" y="3336851"/>
            <a:ext cx="2590800" cy="33669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 bwMode="auto">
          <a:xfrm flipH="1">
            <a:off x="3276600" y="4816549"/>
            <a:ext cx="12954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 bwMode="auto">
          <a:xfrm>
            <a:off x="4572000" y="4816549"/>
            <a:ext cx="13716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9535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Routing?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large application into small components</a:t>
            </a:r>
          </a:p>
          <a:p>
            <a:r>
              <a:rPr lang="en-US" dirty="0" smtClean="0"/>
              <a:t>Provide more features </a:t>
            </a:r>
          </a:p>
          <a:p>
            <a:pPr lvl="1"/>
            <a:r>
              <a:rPr lang="en-US" dirty="0" smtClean="0"/>
              <a:t>Deep linking</a:t>
            </a:r>
          </a:p>
          <a:p>
            <a:pPr lvl="1"/>
            <a:r>
              <a:rPr lang="en-US" dirty="0" smtClean="0"/>
              <a:t>Bookmarks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pic>
        <p:nvPicPr>
          <p:cNvPr id="1026" name="Picture 2" descr="http://2.bp.blogspot.com/-WL8GetRAOog/ULT1dTj-4PI/AAAAAAABGCg/_oSuT6xY2Uo/s1600/food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05200"/>
            <a:ext cx="4362450" cy="3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-routing-view-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212841"/>
            <a:ext cx="54864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134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for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features are in angular2/router</a:t>
            </a:r>
          </a:p>
          <a:p>
            <a:r>
              <a:rPr lang="en-US" dirty="0" smtClean="0"/>
              <a:t>Set a base </a:t>
            </a:r>
            <a:r>
              <a:rPr lang="en-US" dirty="0" err="1" smtClean="0"/>
              <a:t>href</a:t>
            </a:r>
            <a:r>
              <a:rPr lang="en-US" dirty="0" smtClean="0"/>
              <a:t> if using HTML5 routing (no #)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438400"/>
            <a:ext cx="7000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53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router providers</a:t>
            </a:r>
          </a:p>
          <a:p>
            <a:r>
              <a:rPr lang="en-US" dirty="0" smtClean="0"/>
              <a:t>Optionally use the </a:t>
            </a:r>
            <a:r>
              <a:rPr lang="en-US" dirty="0" err="1" smtClean="0"/>
              <a:t>HashLocationStrategy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124200"/>
            <a:ext cx="64484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36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@</a:t>
            </a:r>
            <a:r>
              <a:rPr lang="en-US" dirty="0" err="1" smtClean="0"/>
              <a:t>RouteConfig</a:t>
            </a:r>
            <a:r>
              <a:rPr lang="en-US" dirty="0" smtClean="0"/>
              <a:t> decorator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33945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80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“Shell Page”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level component typically becomes a shell</a:t>
            </a:r>
          </a:p>
          <a:p>
            <a:pPr lvl="1"/>
            <a:r>
              <a:rPr lang="en-US" dirty="0" smtClean="0"/>
              <a:t>Use router-outlet directive to plugin routed components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routerLink</a:t>
            </a:r>
            <a:r>
              <a:rPr lang="en-US" dirty="0" smtClean="0"/>
              <a:t> to build anchor tags based on route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686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99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:tokens are placeholders</a:t>
            </a:r>
          </a:p>
          <a:p>
            <a:pPr lvl="1"/>
            <a:r>
              <a:rPr lang="en-US" dirty="0" smtClean="0"/>
              <a:t>Can use multiple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971800"/>
            <a:ext cx="7524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1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an object for parameters in </a:t>
            </a:r>
            <a:r>
              <a:rPr lang="en-US" dirty="0" err="1" smtClean="0"/>
              <a:t>routerLink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63912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651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RouteParams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71800"/>
            <a:ext cx="5797978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63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31935</TotalTime>
  <Words>173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Why Routing?</vt:lpstr>
      <vt:lpstr>Prepare for Routing</vt:lpstr>
      <vt:lpstr>Bootstrap for Routing</vt:lpstr>
      <vt:lpstr>The App Component</vt:lpstr>
      <vt:lpstr>The “Shell Page”</vt:lpstr>
      <vt:lpstr>Working with Parameters</vt:lpstr>
      <vt:lpstr>Passing Parameters</vt:lpstr>
      <vt:lpstr>Receive Parameters</vt:lpstr>
      <vt:lpstr>Programmatically Route</vt:lpstr>
      <vt:lpstr>Child Routers</vt:lpstr>
      <vt:lpstr>Router Lifecycle Hooks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1878</cp:revision>
  <dcterms:created xsi:type="dcterms:W3CDTF">2007-12-27T20:50:38Z</dcterms:created>
  <dcterms:modified xsi:type="dcterms:W3CDTF">2015-12-21T15:39:07Z</dcterms:modified>
</cp:coreProperties>
</file>