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"/>
  </p:notesMasterIdLst>
  <p:handoutMasterIdLst>
    <p:handoutMasterId r:id="rId4"/>
  </p:handoutMasterIdLst>
  <p:sldIdLst>
    <p:sldId id="327" r:id="rId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2981" autoAdjust="0"/>
  </p:normalViewPr>
  <p:slideViewPr>
    <p:cSldViewPr>
      <p:cViewPr varScale="1">
        <p:scale>
          <a:sx n="90" d="100"/>
          <a:sy n="90" d="100"/>
        </p:scale>
        <p:origin x="8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Services &amp; Dependency Injection</a:t>
            </a:r>
          </a:p>
          <a:p>
            <a:pPr defTabSz="914400" eaLnBrk="1" hangingPunct="1"/>
            <a:r>
              <a:rPr lang="en-US" dirty="0" smtClean="0"/>
              <a:t>&lt;router-outlet&gt;</a:t>
            </a:r>
            <a:endParaRPr lang="en-US" dirty="0" smtClean="0"/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1879</cp:revision>
  <dcterms:created xsi:type="dcterms:W3CDTF">2007-12-27T20:50:38Z</dcterms:created>
  <dcterms:modified xsi:type="dcterms:W3CDTF">2015-12-21T15:47:08Z</dcterms:modified>
</cp:coreProperties>
</file>