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2" r:id="rId1"/>
    <p:sldMasterId id="2147483778" r:id="rId2"/>
    <p:sldMasterId id="2147483800" r:id="rId3"/>
  </p:sldMasterIdLst>
  <p:notesMasterIdLst>
    <p:notesMasterId r:id="rId53"/>
  </p:notesMasterIdLst>
  <p:handoutMasterIdLst>
    <p:handoutMasterId r:id="rId54"/>
  </p:handoutMasterIdLst>
  <p:sldIdLst>
    <p:sldId id="327" r:id="rId4"/>
    <p:sldId id="381" r:id="rId5"/>
    <p:sldId id="328" r:id="rId6"/>
    <p:sldId id="387" r:id="rId7"/>
    <p:sldId id="384" r:id="rId8"/>
    <p:sldId id="385" r:id="rId9"/>
    <p:sldId id="350" r:id="rId10"/>
    <p:sldId id="386" r:id="rId11"/>
    <p:sldId id="351" r:id="rId12"/>
    <p:sldId id="352" r:id="rId13"/>
    <p:sldId id="388" r:id="rId14"/>
    <p:sldId id="389" r:id="rId15"/>
    <p:sldId id="390" r:id="rId16"/>
    <p:sldId id="391" r:id="rId17"/>
    <p:sldId id="392" r:id="rId18"/>
    <p:sldId id="393" r:id="rId19"/>
    <p:sldId id="394" r:id="rId20"/>
    <p:sldId id="395" r:id="rId21"/>
    <p:sldId id="396" r:id="rId22"/>
    <p:sldId id="398" r:id="rId23"/>
    <p:sldId id="397" r:id="rId24"/>
    <p:sldId id="399" r:id="rId25"/>
    <p:sldId id="400" r:id="rId26"/>
    <p:sldId id="402" r:id="rId27"/>
    <p:sldId id="401" r:id="rId28"/>
    <p:sldId id="403" r:id="rId29"/>
    <p:sldId id="404" r:id="rId30"/>
    <p:sldId id="405" r:id="rId31"/>
    <p:sldId id="406" r:id="rId32"/>
    <p:sldId id="407" r:id="rId33"/>
    <p:sldId id="408" r:id="rId34"/>
    <p:sldId id="409" r:id="rId35"/>
    <p:sldId id="410" r:id="rId36"/>
    <p:sldId id="411" r:id="rId37"/>
    <p:sldId id="412" r:id="rId38"/>
    <p:sldId id="413" r:id="rId39"/>
    <p:sldId id="414" r:id="rId40"/>
    <p:sldId id="415" r:id="rId41"/>
    <p:sldId id="418" r:id="rId42"/>
    <p:sldId id="416" r:id="rId43"/>
    <p:sldId id="417" r:id="rId44"/>
    <p:sldId id="419" r:id="rId45"/>
    <p:sldId id="420" r:id="rId46"/>
    <p:sldId id="421" r:id="rId47"/>
    <p:sldId id="329" r:id="rId48"/>
    <p:sldId id="422" r:id="rId49"/>
    <p:sldId id="423" r:id="rId50"/>
    <p:sldId id="382" r:id="rId51"/>
    <p:sldId id="383" r:id="rId52"/>
  </p:sldIdLst>
  <p:sldSz cx="9144000" cy="6858000" type="screen4x3"/>
  <p:notesSz cx="7302500" cy="9588500"/>
  <p:defaultTex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A4D289"/>
    <a:srgbClr val="EAEAEA"/>
    <a:srgbClr val="FF9119"/>
    <a:srgbClr val="FF9121"/>
    <a:srgbClr val="5DB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5" autoAdjust="0"/>
    <p:restoredTop sz="94627" autoAdjust="0"/>
  </p:normalViewPr>
  <p:slideViewPr>
    <p:cSldViewPr>
      <p:cViewPr>
        <p:scale>
          <a:sx n="80" d="100"/>
          <a:sy n="80" d="100"/>
        </p:scale>
        <p:origin x="512" y="264"/>
      </p:cViewPr>
      <p:guideLst>
        <p:guide orient="horz" pos="2160"/>
        <p:guide pos="2880"/>
      </p:guideLst>
    </p:cSldViewPr>
  </p:slideViewPr>
  <p:outlineViewPr>
    <p:cViewPr>
      <p:scale>
        <a:sx n="33" d="100"/>
        <a:sy n="33" d="100"/>
      </p:scale>
      <p:origin x="0" y="3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2766" y="-114"/>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Audience Excitement Over Time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Excitement Over Time</c:v>
                </c:pt>
              </c:strCache>
            </c:strRef>
          </c:tx>
          <c:spPr>
            <a:ln w="28575" cap="rnd">
              <a:solidFill>
                <a:schemeClr val="accent1"/>
              </a:solidFill>
              <a:round/>
            </a:ln>
            <a:effectLst/>
          </c:spPr>
          <c:marker>
            <c:symbol val="none"/>
          </c:marker>
          <c:cat>
            <c:strRef>
              <c:f>Sheet1!$A$2:$A$5</c:f>
              <c:strCache>
                <c:ptCount val="4"/>
                <c:pt idx="0">
                  <c:v>15 min</c:v>
                </c:pt>
                <c:pt idx="1">
                  <c:v>30 min</c:v>
                </c:pt>
                <c:pt idx="2">
                  <c:v>45 min</c:v>
                </c:pt>
                <c:pt idx="3">
                  <c:v>60 min</c:v>
                </c:pt>
              </c:strCache>
            </c:strRef>
          </c:cat>
          <c:val>
            <c:numRef>
              <c:f>Sheet1!$B$2:$B$5</c:f>
              <c:numCache>
                <c:formatCode>General</c:formatCode>
                <c:ptCount val="4"/>
                <c:pt idx="0">
                  <c:v>1</c:v>
                </c:pt>
                <c:pt idx="1">
                  <c:v>3</c:v>
                </c:pt>
                <c:pt idx="2">
                  <c:v>8</c:v>
                </c:pt>
                <c:pt idx="3">
                  <c:v>10</c:v>
                </c:pt>
              </c:numCache>
            </c:numRef>
          </c:val>
          <c:smooth val="0"/>
        </c:ser>
        <c:dLbls>
          <c:dLblPos val="ctr"/>
          <c:showLegendKey val="0"/>
          <c:showVal val="0"/>
          <c:showCatName val="0"/>
          <c:showSerName val="0"/>
          <c:showPercent val="0"/>
          <c:showBubbleSize val="0"/>
        </c:dLbls>
        <c:smooth val="0"/>
        <c:axId val="434550464"/>
        <c:axId val="434551640"/>
      </c:lineChart>
      <c:catAx>
        <c:axId val="43455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551640"/>
        <c:crosses val="autoZero"/>
        <c:auto val="1"/>
        <c:lblAlgn val="ctr"/>
        <c:lblOffset val="100"/>
        <c:noMultiLvlLbl val="0"/>
      </c:catAx>
      <c:valAx>
        <c:axId val="434551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550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37025" y="0"/>
            <a:ext cx="3163888" cy="479425"/>
          </a:xfrm>
          <a:prstGeom prst="rect">
            <a:avLst/>
          </a:prstGeom>
        </p:spPr>
        <p:txBody>
          <a:bodyPr vert="horz" lIns="91440" tIns="45720" rIns="91440" bIns="45720" rtlCol="0"/>
          <a:lstStyle>
            <a:lvl1pPr algn="r">
              <a:defRPr sz="1200"/>
            </a:lvl1pPr>
          </a:lstStyle>
          <a:p>
            <a:pPr>
              <a:defRPr/>
            </a:pPr>
            <a:fld id="{9D4384C5-E6B0-428D-8E73-CA215AF2A4E3}" type="datetimeFigureOut">
              <a:rPr lang="en-US"/>
              <a:pPr>
                <a:defRPr/>
              </a:pPr>
              <a:t>10/13/2015</a:t>
            </a:fld>
            <a:endParaRPr lang="en-US"/>
          </a:p>
        </p:txBody>
      </p:sp>
      <p:sp>
        <p:nvSpPr>
          <p:cNvPr id="4" name="Footer Placeholder 3"/>
          <p:cNvSpPr>
            <a:spLocks noGrp="1"/>
          </p:cNvSpPr>
          <p:nvPr>
            <p:ph type="ftr" sz="quarter" idx="2"/>
          </p:nvPr>
        </p:nvSpPr>
        <p:spPr>
          <a:xfrm>
            <a:off x="0" y="9107488"/>
            <a:ext cx="316388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37025" y="9107488"/>
            <a:ext cx="3163888" cy="479425"/>
          </a:xfrm>
          <a:prstGeom prst="rect">
            <a:avLst/>
          </a:prstGeom>
        </p:spPr>
        <p:txBody>
          <a:bodyPr vert="horz" lIns="91440" tIns="45720" rIns="91440" bIns="45720" rtlCol="0" anchor="b"/>
          <a:lstStyle>
            <a:lvl1pPr algn="r">
              <a:defRPr sz="1200"/>
            </a:lvl1pPr>
          </a:lstStyle>
          <a:p>
            <a:pPr>
              <a:defRPr/>
            </a:pPr>
            <a:fld id="{364D36B1-815E-46B3-BF05-705B4CC4C09A}" type="slidenum">
              <a:rPr lang="en-US"/>
              <a:pPr>
                <a:defRPr/>
              </a:pPr>
              <a:t>‹#›</a:t>
            </a:fld>
            <a:endParaRPr lang="en-US"/>
          </a:p>
        </p:txBody>
      </p:sp>
    </p:spTree>
    <p:extLst>
      <p:ext uri="{BB962C8B-B14F-4D97-AF65-F5344CB8AC3E}">
        <p14:creationId xmlns:p14="http://schemas.microsoft.com/office/powerpoint/2010/main" val="1677493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Header Placeholder 19457"/>
          <p:cNvSpPr>
            <a:spLocks noGrp="1" noChangeArrowheads="1"/>
          </p:cNvSpPr>
          <p:nvPr>
            <p:ph type="hdr" sz="quarter"/>
          </p:nvPr>
        </p:nvSpPr>
        <p:spPr bwMode="auto">
          <a:xfrm>
            <a:off x="0"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l" defTabSz="965200" eaLnBrk="1" hangingPunct="1">
              <a:defRPr sz="1300" b="0"/>
            </a:lvl1pPr>
          </a:lstStyle>
          <a:p>
            <a:pPr>
              <a:defRPr/>
            </a:pPr>
            <a:endParaRPr lang="en-US"/>
          </a:p>
        </p:txBody>
      </p:sp>
      <p:sp>
        <p:nvSpPr>
          <p:cNvPr id="19459" name="Date Placeholder 19458"/>
          <p:cNvSpPr>
            <a:spLocks noGrp="1" noChangeArrowheads="1"/>
          </p:cNvSpPr>
          <p:nvPr>
            <p:ph type="dt" idx="1"/>
          </p:nvPr>
        </p:nvSpPr>
        <p:spPr bwMode="auto">
          <a:xfrm>
            <a:off x="4137025"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r" defTabSz="965200" eaLnBrk="1" hangingPunct="1">
              <a:defRPr sz="1300" b="0"/>
            </a:lvl1pPr>
          </a:lstStyle>
          <a:p>
            <a:pPr>
              <a:defRPr/>
            </a:pPr>
            <a:endParaRPr lang="en-US"/>
          </a:p>
        </p:txBody>
      </p:sp>
      <p:sp>
        <p:nvSpPr>
          <p:cNvPr id="14340" name="Rectangle 19459"/>
          <p:cNvSpPr>
            <a:spLocks noGrp="1" noRot="1" noChangeAspect="1" noChangeArrowheads="1" noTextEdit="1"/>
          </p:cNvSpPr>
          <p:nvPr>
            <p:ph type="sldImg" idx="2"/>
          </p:nvPr>
        </p:nvSpPr>
        <p:spPr bwMode="auto">
          <a:xfrm>
            <a:off x="1254125" y="719138"/>
            <a:ext cx="4794250" cy="3595687"/>
          </a:xfrm>
          <a:prstGeom prst="rect">
            <a:avLst/>
          </a:prstGeom>
          <a:noFill/>
          <a:ln w="9525" algn="ctr">
            <a:solidFill>
              <a:srgbClr val="000000"/>
            </a:solidFill>
            <a:miter lim="800000"/>
            <a:headEnd/>
            <a:tailEnd/>
          </a:ln>
        </p:spPr>
      </p:sp>
      <p:sp>
        <p:nvSpPr>
          <p:cNvPr id="35845" name="Notes Placeholder 35844"/>
          <p:cNvSpPr>
            <a:spLocks noGrp="1" noChangeArrowheads="1"/>
          </p:cNvSpPr>
          <p:nvPr>
            <p:ph type="body" sz="quarter" idx="3"/>
          </p:nvPr>
        </p:nvSpPr>
        <p:spPr bwMode="auto">
          <a:xfrm>
            <a:off x="730250" y="4554538"/>
            <a:ext cx="5842000" cy="43148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Footer Placeholder 19461"/>
          <p:cNvSpPr>
            <a:spLocks noGrp="1" noChangeArrowheads="1"/>
          </p:cNvSpPr>
          <p:nvPr>
            <p:ph type="ftr" sz="quarter" idx="4"/>
          </p:nvPr>
        </p:nvSpPr>
        <p:spPr bwMode="auto">
          <a:xfrm>
            <a:off x="0" y="9107488"/>
            <a:ext cx="3163888" cy="479425"/>
          </a:xfrm>
          <a:prstGeom prst="rect">
            <a:avLst/>
          </a:prstGeom>
          <a:noFill/>
          <a:ln w="9525">
            <a:noFill/>
            <a:miter lim="800000"/>
            <a:headEnd/>
            <a:tailEnd/>
          </a:ln>
        </p:spPr>
        <p:txBody>
          <a:bodyPr vert="horz" wrap="square" lIns="96515" tIns="48257" rIns="96515" bIns="48257" numCol="1" anchor="b" anchorCtr="0" compatLnSpc="1">
            <a:prstTxWarp prst="textNoShape">
              <a:avLst/>
            </a:prstTxWarp>
          </a:bodyPr>
          <a:lstStyle>
            <a:lvl1pPr algn="l" defTabSz="965200" eaLnBrk="1" hangingPunct="1">
              <a:defRPr sz="1300" b="0"/>
            </a:lvl1pPr>
          </a:lstStyle>
          <a:p>
            <a:pPr>
              <a:defRPr/>
            </a:pPr>
            <a:endParaRPr lang="en-US"/>
          </a:p>
        </p:txBody>
      </p:sp>
      <p:sp>
        <p:nvSpPr>
          <p:cNvPr id="35847" name="Slide Number Placeholder 35846"/>
          <p:cNvSpPr>
            <a:spLocks noGrp="1" noChangeArrowheads="1"/>
          </p:cNvSpPr>
          <p:nvPr>
            <p:ph type="sldNum" sz="quarter" idx="5"/>
          </p:nvPr>
        </p:nvSpPr>
        <p:spPr bwMode="auto">
          <a:xfrm>
            <a:off x="4137025" y="9107488"/>
            <a:ext cx="3163888" cy="4794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b" anchorCtr="0" compatLnSpc="1">
            <a:prstTxWarp prst="textNoShape">
              <a:avLst/>
            </a:prstTxWarp>
          </a:bodyPr>
          <a:lstStyle>
            <a:lvl1pPr algn="r" defTabSz="965200" eaLnBrk="1" hangingPunct="1">
              <a:defRPr sz="1300" b="0"/>
            </a:lvl1pPr>
          </a:lstStyle>
          <a:p>
            <a:pPr>
              <a:defRPr/>
            </a:pPr>
            <a:fld id="{11D29CD3-EA91-4B07-8041-33A63E8C46BA}" type="slidenum">
              <a:rPr lang="en-US"/>
              <a:pPr>
                <a:defRPr/>
              </a:pPr>
              <a:t>‹#›</a:t>
            </a:fld>
            <a:endParaRPr lang="en-US"/>
          </a:p>
        </p:txBody>
      </p:sp>
    </p:spTree>
    <p:extLst>
      <p:ext uri="{BB962C8B-B14F-4D97-AF65-F5344CB8AC3E}">
        <p14:creationId xmlns:p14="http://schemas.microsoft.com/office/powerpoint/2010/main" val="2993886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4"/>
          <p:cNvSpPr>
            <a:spLocks noGrp="1" noChangeArrowheads="1"/>
          </p:cNvSpPr>
          <p:nvPr>
            <p:ph type="sldNum" sz="quarter" idx="5"/>
          </p:nvPr>
        </p:nvSpPr>
        <p:spPr>
          <a:noFill/>
          <a:ln>
            <a:headEnd/>
            <a:tailEnd/>
          </a:ln>
        </p:spPr>
        <p:txBody>
          <a:bodyPr/>
          <a:lstStyle/>
          <a:p>
            <a:fld id="{489CD3C6-3D47-4CC0-9CF2-E2692F3E0144}" type="slidenum">
              <a:rPr lang="en-US" smtClean="0"/>
              <a:pPr/>
              <a:t>1</a:t>
            </a:fld>
            <a:endParaRPr lang="en-US" smtClean="0"/>
          </a:p>
        </p:txBody>
      </p:sp>
      <p:sp>
        <p:nvSpPr>
          <p:cNvPr id="15363" name="Rectangle 20481"/>
          <p:cNvSpPr>
            <a:spLocks noGrp="1" noRot="1" noChangeAspect="1" noChangeArrowheads="1" noTextEdit="1"/>
          </p:cNvSpPr>
          <p:nvPr>
            <p:ph type="sldImg"/>
          </p:nvPr>
        </p:nvSpPr>
        <p:spPr>
          <a:xfrm>
            <a:off x="1254125" y="719138"/>
            <a:ext cx="4794250" cy="3595687"/>
          </a:xfrm>
          <a:noFill/>
          <a:ln cap="flat">
            <a:headEnd type="none" w="med" len="med"/>
            <a:tailEnd type="none" w="med" len="med"/>
          </a:ln>
        </p:spPr>
      </p:sp>
      <p:sp>
        <p:nvSpPr>
          <p:cNvPr id="15364" name="Rectangle 20482"/>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b="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7F6FF-BEBC-44EA-BF30-EFC560EE62EB}" type="datetime1">
              <a:rPr lang="en-US" smtClean="0">
                <a:solidFill>
                  <a:prstClr val="black"/>
                </a:solidFill>
              </a:rPr>
              <a:pPr/>
              <a:t>10/13/2015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36671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1D29CD3-EA91-4B07-8041-33A63E8C46BA}" type="slidenum">
              <a:rPr lang="en-US" smtClean="0"/>
              <a:pPr>
                <a:defRPr/>
              </a:pPr>
              <a:t>3</a:t>
            </a:fld>
            <a:endParaRPr lang="en-US"/>
          </a:p>
        </p:txBody>
      </p:sp>
    </p:spTree>
    <p:extLst>
      <p:ext uri="{BB962C8B-B14F-4D97-AF65-F5344CB8AC3E}">
        <p14:creationId xmlns:p14="http://schemas.microsoft.com/office/powerpoint/2010/main" val="145032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algn="l" defTabSz="914099" fontAlgn="auto">
              <a:spcBef>
                <a:spcPts val="0"/>
              </a:spcBef>
              <a:spcAft>
                <a:spcPts val="0"/>
              </a:spcAft>
            </a:pPr>
            <a:r>
              <a:rPr lang="en-US" sz="400" b="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b="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7F6FF-BEBC-44EA-BF30-EFC560EE62EB}" type="datetime1">
              <a:rPr lang="en-US" smtClean="0">
                <a:solidFill>
                  <a:prstClr val="black"/>
                </a:solidFill>
              </a:rPr>
              <a:pPr/>
              <a:t>10/13/2015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151937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1219202"/>
            <a:ext cx="7772400" cy="1933575"/>
          </a:xfrm>
          <a:noFill/>
        </p:spPr>
        <p:txBody>
          <a:bodyPr anchor="b"/>
          <a:lstStyle>
            <a:lvl1pPr algn="r">
              <a:defRPr sz="3200" b="1">
                <a:latin typeface="Myriad Pro" pitchFamily="34" charset="0"/>
                <a:cs typeface="Segoe UI" pitchFamily="34" charset="0"/>
              </a:defRPr>
            </a:lvl1pPr>
          </a:lstStyle>
          <a:p>
            <a:r>
              <a:rPr lang="en-US" dirty="0" smtClean="0"/>
              <a:t>Click to edit Master title style</a:t>
            </a:r>
            <a:endParaRPr lang="en-US" dirty="0"/>
          </a:p>
        </p:txBody>
      </p:sp>
      <p:sp>
        <p:nvSpPr>
          <p:cNvPr id="32781" name="Subtitle 32780"/>
          <p:cNvSpPr>
            <a:spLocks noGrp="1" noChangeArrowheads="1"/>
          </p:cNvSpPr>
          <p:nvPr>
            <p:ph type="subTitle" idx="1"/>
          </p:nvPr>
        </p:nvSpPr>
        <p:spPr>
          <a:xfrm>
            <a:off x="2057400" y="3505200"/>
            <a:ext cx="6400800" cy="1752600"/>
          </a:xfrm>
        </p:spPr>
        <p:txBody>
          <a:bodyPr/>
          <a:lstStyle>
            <a:lvl1pPr marL="0" indent="0" algn="r">
              <a:buNone/>
              <a:defRPr b="0">
                <a:latin typeface="Myriad Pro" pitchFamily="34" charset="0"/>
                <a:cs typeface="Segoe UI" pitchFamily="34" charset="0"/>
              </a:defRPr>
            </a:lvl1pPr>
          </a:lstStyle>
          <a:p>
            <a:r>
              <a:rPr lang="en-US" dirty="0" smtClean="0"/>
              <a:t>Click to edit Master subtitle style</a:t>
            </a:r>
            <a:endParaRPr lang="en-US" dirty="0"/>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1400" y="6400800"/>
            <a:ext cx="1438275" cy="39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16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gradFill>
                  <a:gsLst>
                    <a:gs pos="1250">
                      <a:schemeClr val="tx1"/>
                    </a:gs>
                    <a:gs pos="99000">
                      <a:schemeClr val="tx1"/>
                    </a:gs>
                  </a:gsLst>
                  <a:lin ang="5400000" scaled="0"/>
                </a:gra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7618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907311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56077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260501244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20372133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59549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White">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1762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66033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Photo">
    <p:spTree>
      <p:nvGrpSpPr>
        <p:cNvPr id="1" name=""/>
        <p:cNvGrpSpPr/>
        <p:nvPr/>
      </p:nvGrpSpPr>
      <p:grpSpPr>
        <a:xfrm>
          <a:off x="0" y="0"/>
          <a:ext cx="0" cy="0"/>
          <a:chOff x="0" y="0"/>
          <a:chExt cx="0" cy="0"/>
        </a:xfrm>
      </p:grpSpPr>
      <p:sp>
        <p:nvSpPr>
          <p:cNvPr id="2" name="Title 1"/>
          <p:cNvSpPr>
            <a:spLocks noGrp="1"/>
          </p:cNvSpPr>
          <p:nvPr>
            <p:ph type="title"/>
          </p:nvPr>
        </p:nvSpPr>
        <p:spPr>
          <a:xfrm>
            <a:off x="201931" y="5155177"/>
            <a:ext cx="8741880" cy="899665"/>
          </a:xfrm>
        </p:spPr>
        <p:txBody>
          <a:bodyPr lIns="182880" tIns="146304" rIns="182880" bIns="146304"/>
          <a:lstStyle>
            <a:lvl1pPr>
              <a:defRPr sz="588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9003547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plit - Title Left">
    <p:spTree>
      <p:nvGrpSpPr>
        <p:cNvPr id="1" name=""/>
        <p:cNvGrpSpPr/>
        <p:nvPr/>
      </p:nvGrpSpPr>
      <p:grpSpPr>
        <a:xfrm>
          <a:off x="0" y="0"/>
          <a:ext cx="0" cy="0"/>
          <a:chOff x="0" y="0"/>
          <a:chExt cx="0" cy="0"/>
        </a:xfrm>
      </p:grpSpPr>
      <p:sp>
        <p:nvSpPr>
          <p:cNvPr id="4" name="Rectangle 3"/>
          <p:cNvSpPr/>
          <p:nvPr userDrawn="1"/>
        </p:nvSpPr>
        <p:spPr bwMode="auto">
          <a:xfrm>
            <a:off x="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29" y="896551"/>
            <a:ext cx="4033912" cy="4482760"/>
          </a:xfrm>
          <a:noFill/>
        </p:spPr>
        <p:txBody>
          <a:bodyPr lIns="182880" tIns="146304" rIns="182880" bIns="146304" anchor="ctr" anchorCtr="0">
            <a:noAutofit/>
          </a:bodyPr>
          <a:lstStyle>
            <a:lvl1pP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4706230"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8971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968147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plit - Title Right">
    <p:spTree>
      <p:nvGrpSpPr>
        <p:cNvPr id="1" name=""/>
        <p:cNvGrpSpPr/>
        <p:nvPr/>
      </p:nvGrpSpPr>
      <p:grpSpPr>
        <a:xfrm>
          <a:off x="0" y="0"/>
          <a:ext cx="0" cy="0"/>
          <a:chOff x="0" y="0"/>
          <a:chExt cx="0" cy="0"/>
        </a:xfrm>
      </p:grpSpPr>
      <p:sp>
        <p:nvSpPr>
          <p:cNvPr id="3" name="Rectangle 2"/>
          <p:cNvSpPr/>
          <p:nvPr userDrawn="1"/>
        </p:nvSpPr>
        <p:spPr bwMode="auto">
          <a:xfrm>
            <a:off x="457200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706230" y="896551"/>
            <a:ext cx="4033912" cy="4482760"/>
          </a:xfrm>
          <a:noFill/>
        </p:spPr>
        <p:txBody>
          <a:bodyPr lIns="182880" tIns="146304" rIns="182880" bIns="146304" anchor="ctr" anchorCtr="0">
            <a:noAutofit/>
          </a:bodyPr>
          <a:lstStyle>
            <a:lvl1pPr algn="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201696"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3484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Middle">
    <p:spTree>
      <p:nvGrpSpPr>
        <p:cNvPr id="1" name=""/>
        <p:cNvGrpSpPr/>
        <p:nvPr/>
      </p:nvGrpSpPr>
      <p:grpSpPr>
        <a:xfrm>
          <a:off x="0" y="0"/>
          <a:ext cx="0" cy="0"/>
          <a:chOff x="0" y="0"/>
          <a:chExt cx="0" cy="0"/>
        </a:xfrm>
      </p:grpSpPr>
      <p:sp>
        <p:nvSpPr>
          <p:cNvPr id="5" name="Rectangle 4"/>
          <p:cNvSpPr/>
          <p:nvPr userDrawn="1"/>
        </p:nvSpPr>
        <p:spPr bwMode="auto">
          <a:xfrm>
            <a:off x="1" y="2532450"/>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2980727"/>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8564993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op">
    <p:spTree>
      <p:nvGrpSpPr>
        <p:cNvPr id="1" name=""/>
        <p:cNvGrpSpPr/>
        <p:nvPr/>
      </p:nvGrpSpPr>
      <p:grpSpPr>
        <a:xfrm>
          <a:off x="0" y="0"/>
          <a:ext cx="0" cy="0"/>
          <a:chOff x="0" y="0"/>
          <a:chExt cx="0" cy="0"/>
        </a:xfrm>
      </p:grpSpPr>
      <p:sp>
        <p:nvSpPr>
          <p:cNvPr id="5" name="Rectangle 4"/>
          <p:cNvSpPr/>
          <p:nvPr userDrawn="1"/>
        </p:nvSpPr>
        <p:spPr bwMode="auto">
          <a:xfrm>
            <a:off x="1" y="-7784"/>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440496"/>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3514090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Bottom">
    <p:spTree>
      <p:nvGrpSpPr>
        <p:cNvPr id="1" name=""/>
        <p:cNvGrpSpPr/>
        <p:nvPr/>
      </p:nvGrpSpPr>
      <p:grpSpPr>
        <a:xfrm>
          <a:off x="0" y="0"/>
          <a:ext cx="0" cy="0"/>
          <a:chOff x="0" y="0"/>
          <a:chExt cx="0" cy="0"/>
        </a:xfrm>
      </p:grpSpPr>
      <p:sp>
        <p:nvSpPr>
          <p:cNvPr id="5" name="Rectangle 4"/>
          <p:cNvSpPr/>
          <p:nvPr userDrawn="1"/>
        </p:nvSpPr>
        <p:spPr bwMode="auto">
          <a:xfrm>
            <a:off x="1" y="5064898"/>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5513175"/>
            <a:ext cx="8067823" cy="860042"/>
          </a:xfrm>
        </p:spPr>
        <p:txBody>
          <a:bodyPr/>
          <a:lstStyle>
            <a:lvl1pPr algn="ctr">
              <a:defRPr sz="4411">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6285969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defTabSz="685555" eaLnBrk="1" hangingPunct="1"/>
            <a:endParaRPr lang="en-US" sz="1324"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24"/>
            <a:ext cx="8740141" cy="1380594"/>
          </a:xfrm>
        </p:spPr>
        <p:txBody>
          <a:bodyPr/>
          <a:lstStyle>
            <a:lvl1pPr marL="0"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954428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align Guides">
    <p:spTree>
      <p:nvGrpSpPr>
        <p:cNvPr id="1" name=""/>
        <p:cNvGrpSpPr/>
        <p:nvPr/>
      </p:nvGrpSpPr>
      <p:grpSpPr>
        <a:xfrm>
          <a:off x="0" y="0"/>
          <a:ext cx="0" cy="0"/>
          <a:chOff x="0" y="0"/>
          <a:chExt cx="0" cy="0"/>
        </a:xfrm>
      </p:grpSpPr>
      <p:pic>
        <p:nvPicPr>
          <p:cNvPr id="2" name="13 column x 9 row grid with .3&quot; border for 16:9 _FINAL"/>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3533" cy="6858623"/>
          </a:xfrm>
          <a:prstGeom prst="rect">
            <a:avLst/>
          </a:prstGeom>
        </p:spPr>
      </p:pic>
    </p:spTree>
    <p:extLst>
      <p:ext uri="{BB962C8B-B14F-4D97-AF65-F5344CB8AC3E}">
        <p14:creationId xmlns:p14="http://schemas.microsoft.com/office/powerpoint/2010/main" val="402252880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267378473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407914244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169401497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201698" y="317741"/>
            <a:ext cx="5822946" cy="1737516"/>
          </a:xfrm>
        </p:spPr>
        <p:txBody>
          <a:bodyPr lIns="146304" tIns="91440" rIns="146304" bIns="91440" anchor="b" anchorCtr="0">
            <a:noAutofit/>
          </a:bodyPr>
          <a:lstStyle>
            <a:lvl1pPr>
              <a:defRPr lang="en-US" sz="3970" b="0" baseline="0">
                <a:solidFill>
                  <a:schemeClr val="tx1"/>
                </a:solidFill>
                <a:latin typeface="Segoe UI" pitchFamily="34" charset="0"/>
                <a:ea typeface="Segoe UI" pitchFamily="34" charset="0"/>
              </a:defRPr>
            </a:lvl1pPr>
          </a:lstStyle>
          <a:p>
            <a:pPr marL="0" lvl="0" defTabSz="685619"/>
            <a:r>
              <a:rPr lang="en-US" dirty="0" smtClean="0"/>
              <a:t>Presentation Title</a:t>
            </a:r>
            <a:br>
              <a:rPr lang="en-US" dirty="0" smtClean="0"/>
            </a:br>
            <a:r>
              <a:rPr lang="en-US" dirty="0" smtClean="0"/>
              <a:t>Subtitle (Set to 40 </a:t>
            </a:r>
            <a:r>
              <a:rPr lang="en-US" dirty="0" err="1" smtClean="0"/>
              <a:t>pt</a:t>
            </a:r>
            <a:r>
              <a:rPr lang="en-US" dirty="0" smtClean="0"/>
              <a:t>)</a:t>
            </a:r>
            <a:endParaRPr lang="en-US" dirty="0"/>
          </a:p>
        </p:txBody>
      </p:sp>
      <p:sp>
        <p:nvSpPr>
          <p:cNvPr id="58" name="Text Placeholder 57"/>
          <p:cNvSpPr>
            <a:spLocks noGrp="1"/>
          </p:cNvSpPr>
          <p:nvPr>
            <p:ph type="body" sz="quarter" idx="11" hasCustomPrompt="1"/>
          </p:nvPr>
        </p:nvSpPr>
        <p:spPr>
          <a:xfrm>
            <a:off x="201929" y="2106056"/>
            <a:ext cx="5826761" cy="1781211"/>
          </a:xfrm>
        </p:spPr>
        <p:txBody>
          <a:bodyPr>
            <a:noAutofit/>
          </a:bodyPr>
          <a:lstStyle>
            <a:lvl1pPr>
              <a:defRPr>
                <a:latin typeface="+mn-lt"/>
              </a:defRPr>
            </a:lvl1pPr>
            <a:lvl2pPr>
              <a:defRPr sz="1471"/>
            </a:lvl2pPr>
            <a:lvl3pPr marL="0" indent="0">
              <a:defRPr sz="1471"/>
            </a:lvl3pPr>
            <a:lvl4pPr marL="0" indent="0">
              <a:defRPr sz="1471"/>
            </a:lvl4pPr>
            <a:lvl5pPr marL="0" indent="0">
              <a:defRPr sz="1471"/>
            </a:lvl5pPr>
          </a:lstStyle>
          <a:p>
            <a:pPr lvl="0"/>
            <a:r>
              <a:rPr lang="en-US" dirty="0" smtClean="0"/>
              <a:t>Author</a:t>
            </a:r>
          </a:p>
          <a:p>
            <a:pPr lvl="1"/>
            <a:r>
              <a:rPr lang="en-US" dirty="0" smtClean="0"/>
              <a:t>Job Title</a:t>
            </a:r>
          </a:p>
          <a:p>
            <a:pPr lvl="1"/>
            <a:r>
              <a:rPr lang="en-US" dirty="0" smtClean="0"/>
              <a:t>Company</a:t>
            </a:r>
          </a:p>
        </p:txBody>
      </p:sp>
    </p:spTree>
    <p:extLst>
      <p:ext uri="{BB962C8B-B14F-4D97-AF65-F5344CB8AC3E}">
        <p14:creationId xmlns:p14="http://schemas.microsoft.com/office/powerpoint/2010/main" val="219981404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78450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solidFill>
                  <a:schemeClr val="tx2"/>
                </a:soli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02727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gradFill>
                  <a:gsLst>
                    <a:gs pos="1250">
                      <a:schemeClr val="tx1"/>
                    </a:gs>
                    <a:gs pos="99000">
                      <a:schemeClr val="tx1"/>
                    </a:gs>
                  </a:gsLst>
                  <a:lin ang="5400000" scaled="0"/>
                </a:gra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287336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46314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547332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361877281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13706865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28314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White">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37351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06981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 Photo">
    <p:spTree>
      <p:nvGrpSpPr>
        <p:cNvPr id="1" name=""/>
        <p:cNvGrpSpPr/>
        <p:nvPr/>
      </p:nvGrpSpPr>
      <p:grpSpPr>
        <a:xfrm>
          <a:off x="0" y="0"/>
          <a:ext cx="0" cy="0"/>
          <a:chOff x="0" y="0"/>
          <a:chExt cx="0" cy="0"/>
        </a:xfrm>
      </p:grpSpPr>
      <p:sp>
        <p:nvSpPr>
          <p:cNvPr id="2" name="Title 1"/>
          <p:cNvSpPr>
            <a:spLocks noGrp="1"/>
          </p:cNvSpPr>
          <p:nvPr>
            <p:ph type="title"/>
          </p:nvPr>
        </p:nvSpPr>
        <p:spPr>
          <a:xfrm>
            <a:off x="201931" y="5155177"/>
            <a:ext cx="8741880" cy="899665"/>
          </a:xfrm>
        </p:spPr>
        <p:txBody>
          <a:bodyPr lIns="182880" tIns="146304" rIns="182880" bIns="146304"/>
          <a:lstStyle>
            <a:lvl1pPr>
              <a:defRPr sz="588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8065818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462464269"/>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plit - Title Left">
    <p:spTree>
      <p:nvGrpSpPr>
        <p:cNvPr id="1" name=""/>
        <p:cNvGrpSpPr/>
        <p:nvPr/>
      </p:nvGrpSpPr>
      <p:grpSpPr>
        <a:xfrm>
          <a:off x="0" y="0"/>
          <a:ext cx="0" cy="0"/>
          <a:chOff x="0" y="0"/>
          <a:chExt cx="0" cy="0"/>
        </a:xfrm>
      </p:grpSpPr>
      <p:sp>
        <p:nvSpPr>
          <p:cNvPr id="4" name="Rectangle 3"/>
          <p:cNvSpPr/>
          <p:nvPr userDrawn="1"/>
        </p:nvSpPr>
        <p:spPr bwMode="auto">
          <a:xfrm>
            <a:off x="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29" y="896551"/>
            <a:ext cx="4033912" cy="4482760"/>
          </a:xfrm>
          <a:noFill/>
        </p:spPr>
        <p:txBody>
          <a:bodyPr lIns="182880" tIns="146304" rIns="182880" bIns="146304" anchor="ctr" anchorCtr="0">
            <a:noAutofit/>
          </a:bodyPr>
          <a:lstStyle>
            <a:lvl1pP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4706230"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88892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 Title Right">
    <p:spTree>
      <p:nvGrpSpPr>
        <p:cNvPr id="1" name=""/>
        <p:cNvGrpSpPr/>
        <p:nvPr/>
      </p:nvGrpSpPr>
      <p:grpSpPr>
        <a:xfrm>
          <a:off x="0" y="0"/>
          <a:ext cx="0" cy="0"/>
          <a:chOff x="0" y="0"/>
          <a:chExt cx="0" cy="0"/>
        </a:xfrm>
      </p:grpSpPr>
      <p:sp>
        <p:nvSpPr>
          <p:cNvPr id="3" name="Rectangle 2"/>
          <p:cNvSpPr/>
          <p:nvPr userDrawn="1"/>
        </p:nvSpPr>
        <p:spPr bwMode="auto">
          <a:xfrm>
            <a:off x="457200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706230" y="896551"/>
            <a:ext cx="4033912" cy="4482760"/>
          </a:xfrm>
          <a:noFill/>
        </p:spPr>
        <p:txBody>
          <a:bodyPr lIns="182880" tIns="146304" rIns="182880" bIns="146304" anchor="ctr" anchorCtr="0">
            <a:noAutofit/>
          </a:bodyPr>
          <a:lstStyle>
            <a:lvl1pPr algn="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201696"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72550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293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Middle">
    <p:spTree>
      <p:nvGrpSpPr>
        <p:cNvPr id="1" name=""/>
        <p:cNvGrpSpPr/>
        <p:nvPr/>
      </p:nvGrpSpPr>
      <p:grpSpPr>
        <a:xfrm>
          <a:off x="0" y="0"/>
          <a:ext cx="0" cy="0"/>
          <a:chOff x="0" y="0"/>
          <a:chExt cx="0" cy="0"/>
        </a:xfrm>
      </p:grpSpPr>
      <p:sp>
        <p:nvSpPr>
          <p:cNvPr id="5" name="Rectangle 4"/>
          <p:cNvSpPr/>
          <p:nvPr userDrawn="1"/>
        </p:nvSpPr>
        <p:spPr bwMode="auto">
          <a:xfrm>
            <a:off x="1" y="2532450"/>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2980727"/>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22584521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op">
    <p:spTree>
      <p:nvGrpSpPr>
        <p:cNvPr id="1" name=""/>
        <p:cNvGrpSpPr/>
        <p:nvPr/>
      </p:nvGrpSpPr>
      <p:grpSpPr>
        <a:xfrm>
          <a:off x="0" y="0"/>
          <a:ext cx="0" cy="0"/>
          <a:chOff x="0" y="0"/>
          <a:chExt cx="0" cy="0"/>
        </a:xfrm>
      </p:grpSpPr>
      <p:sp>
        <p:nvSpPr>
          <p:cNvPr id="5" name="Rectangle 4"/>
          <p:cNvSpPr/>
          <p:nvPr userDrawn="1"/>
        </p:nvSpPr>
        <p:spPr bwMode="auto">
          <a:xfrm>
            <a:off x="1" y="-7784"/>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440496"/>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30557543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Bottom">
    <p:spTree>
      <p:nvGrpSpPr>
        <p:cNvPr id="1" name=""/>
        <p:cNvGrpSpPr/>
        <p:nvPr/>
      </p:nvGrpSpPr>
      <p:grpSpPr>
        <a:xfrm>
          <a:off x="0" y="0"/>
          <a:ext cx="0" cy="0"/>
          <a:chOff x="0" y="0"/>
          <a:chExt cx="0" cy="0"/>
        </a:xfrm>
      </p:grpSpPr>
      <p:sp>
        <p:nvSpPr>
          <p:cNvPr id="5" name="Rectangle 4"/>
          <p:cNvSpPr/>
          <p:nvPr userDrawn="1"/>
        </p:nvSpPr>
        <p:spPr bwMode="auto">
          <a:xfrm>
            <a:off x="1" y="5064898"/>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5513175"/>
            <a:ext cx="8067823" cy="860042"/>
          </a:xfrm>
        </p:spPr>
        <p:txBody>
          <a:bodyPr/>
          <a:lstStyle>
            <a:lvl1pPr algn="ctr">
              <a:defRPr sz="4411">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971531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defTabSz="685555" eaLnBrk="1" hangingPunct="1"/>
            <a:endParaRPr lang="en-US" sz="1324"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24"/>
            <a:ext cx="8740141" cy="1380594"/>
          </a:xfrm>
        </p:spPr>
        <p:txBody>
          <a:bodyPr/>
          <a:lstStyle>
            <a:lvl1pPr marL="0"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44458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ealign Guides">
    <p:spTree>
      <p:nvGrpSpPr>
        <p:cNvPr id="1" name=""/>
        <p:cNvGrpSpPr/>
        <p:nvPr/>
      </p:nvGrpSpPr>
      <p:grpSpPr>
        <a:xfrm>
          <a:off x="0" y="0"/>
          <a:ext cx="0" cy="0"/>
          <a:chOff x="0" y="0"/>
          <a:chExt cx="0" cy="0"/>
        </a:xfrm>
      </p:grpSpPr>
      <p:pic>
        <p:nvPicPr>
          <p:cNvPr id="2" name="13 column x 9 row grid with .3&quot; border for 16:9 _FINAL"/>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3533" cy="6858623"/>
          </a:xfrm>
          <a:prstGeom prst="rect">
            <a:avLst/>
          </a:prstGeom>
        </p:spPr>
      </p:pic>
    </p:spTree>
    <p:extLst>
      <p:ext uri="{BB962C8B-B14F-4D97-AF65-F5344CB8AC3E}">
        <p14:creationId xmlns:p14="http://schemas.microsoft.com/office/powerpoint/2010/main" val="224692747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380966437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362952662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269562015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27648469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201698" y="317741"/>
            <a:ext cx="5822946" cy="1737516"/>
          </a:xfrm>
        </p:spPr>
        <p:txBody>
          <a:bodyPr lIns="146304" tIns="91440" rIns="146304" bIns="91440" anchor="b" anchorCtr="0">
            <a:noAutofit/>
          </a:bodyPr>
          <a:lstStyle>
            <a:lvl1pPr>
              <a:defRPr lang="en-US" sz="3970" b="0" baseline="0">
                <a:solidFill>
                  <a:schemeClr val="tx1"/>
                </a:solidFill>
                <a:latin typeface="Segoe UI" pitchFamily="34" charset="0"/>
                <a:ea typeface="Segoe UI" pitchFamily="34" charset="0"/>
              </a:defRPr>
            </a:lvl1pPr>
          </a:lstStyle>
          <a:p>
            <a:pPr marL="0" lvl="0" defTabSz="685619"/>
            <a:r>
              <a:rPr lang="en-US" dirty="0" smtClean="0"/>
              <a:t>Presentation Title</a:t>
            </a:r>
            <a:br>
              <a:rPr lang="en-US" dirty="0" smtClean="0"/>
            </a:br>
            <a:r>
              <a:rPr lang="en-US" dirty="0" smtClean="0"/>
              <a:t>Subtitle (Set to 40 </a:t>
            </a:r>
            <a:r>
              <a:rPr lang="en-US" dirty="0" err="1" smtClean="0"/>
              <a:t>pt</a:t>
            </a:r>
            <a:r>
              <a:rPr lang="en-US" dirty="0" smtClean="0"/>
              <a:t>)</a:t>
            </a:r>
            <a:endParaRPr lang="en-US" dirty="0"/>
          </a:p>
        </p:txBody>
      </p:sp>
      <p:sp>
        <p:nvSpPr>
          <p:cNvPr id="58" name="Text Placeholder 57"/>
          <p:cNvSpPr>
            <a:spLocks noGrp="1"/>
          </p:cNvSpPr>
          <p:nvPr>
            <p:ph type="body" sz="quarter" idx="11" hasCustomPrompt="1"/>
          </p:nvPr>
        </p:nvSpPr>
        <p:spPr>
          <a:xfrm>
            <a:off x="201929" y="2106056"/>
            <a:ext cx="5826761" cy="1781211"/>
          </a:xfrm>
        </p:spPr>
        <p:txBody>
          <a:bodyPr>
            <a:noAutofit/>
          </a:bodyPr>
          <a:lstStyle>
            <a:lvl1pPr>
              <a:defRPr>
                <a:latin typeface="+mn-lt"/>
              </a:defRPr>
            </a:lvl1pPr>
            <a:lvl2pPr>
              <a:defRPr sz="1471"/>
            </a:lvl2pPr>
            <a:lvl3pPr marL="0" indent="0">
              <a:defRPr sz="1471"/>
            </a:lvl3pPr>
            <a:lvl4pPr marL="0" indent="0">
              <a:defRPr sz="1471"/>
            </a:lvl4pPr>
            <a:lvl5pPr marL="0" indent="0">
              <a:defRPr sz="1471"/>
            </a:lvl5pPr>
          </a:lstStyle>
          <a:p>
            <a:pPr lvl="0"/>
            <a:r>
              <a:rPr lang="en-US" dirty="0" smtClean="0"/>
              <a:t>Author</a:t>
            </a:r>
          </a:p>
          <a:p>
            <a:pPr lvl="1"/>
            <a:r>
              <a:rPr lang="en-US" dirty="0" smtClean="0"/>
              <a:t>Job Title</a:t>
            </a:r>
          </a:p>
          <a:p>
            <a:pPr lvl="1"/>
            <a:r>
              <a:rPr lang="en-US" dirty="0" smtClean="0"/>
              <a:t>Company</a:t>
            </a:r>
          </a:p>
        </p:txBody>
      </p:sp>
    </p:spTree>
    <p:extLst>
      <p:ext uri="{BB962C8B-B14F-4D97-AF65-F5344CB8AC3E}">
        <p14:creationId xmlns:p14="http://schemas.microsoft.com/office/powerpoint/2010/main" val="296744877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solidFill>
                  <a:schemeClr val="tx2"/>
                </a:soli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97011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4478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cxnSp>
        <p:nvCxnSpPr>
          <p:cNvPr id="14" name="Straight Connector 13"/>
          <p:cNvCxnSpPr/>
          <p:nvPr/>
        </p:nvCxnSpPr>
        <p:spPr bwMode="auto">
          <a:xfrm>
            <a:off x="0" y="6780212"/>
            <a:ext cx="9144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1026" name="Picture 2" descr="http://odetocode.com/Images/odetocode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772400" y="6397013"/>
            <a:ext cx="1057275" cy="28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6128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69" r:id="rId6"/>
    <p:sldLayoutId id="2147483770"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29" y="309528"/>
            <a:ext cx="8740143" cy="860042"/>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1189178"/>
            <a:ext cx="8740140" cy="1643132"/>
          </a:xfrm>
          <a:prstGeom prst="rect">
            <a:avLst/>
          </a:prstGeom>
        </p:spPr>
        <p:txBody>
          <a:bodyPr vert="horz" wrap="square" lIns="146304" tIns="91440" rIns="146304" bIns="9144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614314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Lst>
  <p:transition>
    <p:fade/>
  </p:transition>
  <p:timing>
    <p:tnLst>
      <p:par>
        <p:cTn id="1" dur="indefinite" restart="never" nodeType="tmRoot"/>
      </p:par>
    </p:tnLst>
  </p:timing>
  <p:txStyles>
    <p:titleStyle>
      <a:lvl1pPr algn="l" defTabSz="685754" rtl="0" eaLnBrk="1" latinLnBrk="0" hangingPunct="1">
        <a:lnSpc>
          <a:spcPct val="90000"/>
        </a:lnSpc>
        <a:spcBef>
          <a:spcPct val="0"/>
        </a:spcBef>
        <a:buNone/>
        <a:defRPr lang="en-US" sz="3676" b="0" kern="1200" cap="none" spc="-75" baseline="0" dirty="0" smtClean="0">
          <a:ln w="3175">
            <a:noFill/>
          </a:ln>
          <a:solidFill>
            <a:schemeClr val="tx1"/>
          </a:solidFill>
          <a:effectLst/>
          <a:latin typeface="+mj-lt"/>
          <a:ea typeface="+mn-ea"/>
          <a:cs typeface="Segoe UI" pitchFamily="34" charset="0"/>
        </a:defRPr>
      </a:lvl1pPr>
    </p:titleStyle>
    <p:bodyStyle>
      <a:lvl1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2647" kern="1200" spc="0" baseline="0">
          <a:gradFill>
            <a:gsLst>
              <a:gs pos="1250">
                <a:schemeClr val="tx1"/>
              </a:gs>
              <a:gs pos="100000">
                <a:schemeClr val="tx1"/>
              </a:gs>
            </a:gsLst>
            <a:lin ang="5400000" scaled="0"/>
          </a:gradFill>
          <a:latin typeface="+mj-lt"/>
          <a:ea typeface="+mn-ea"/>
          <a:cs typeface="+mn-cs"/>
        </a:defRPr>
      </a:lvl1pPr>
      <a:lvl2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2pPr>
      <a:lvl3pPr marL="16573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3pPr>
      <a:lvl4pPr marL="34080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4pPr>
      <a:lvl5pPr marL="506535"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5pPr>
      <a:lvl6pPr marL="1885822"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00"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576"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455"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54" rtl="0" eaLnBrk="1" latinLnBrk="0" hangingPunct="1">
        <a:defRPr sz="1324" kern="1200">
          <a:solidFill>
            <a:schemeClr val="tx1"/>
          </a:solidFill>
          <a:latin typeface="+mn-lt"/>
          <a:ea typeface="+mn-ea"/>
          <a:cs typeface="+mn-cs"/>
        </a:defRPr>
      </a:lvl1pPr>
      <a:lvl2pPr marL="342877" algn="l" defTabSz="685754" rtl="0" eaLnBrk="1" latinLnBrk="0" hangingPunct="1">
        <a:defRPr sz="1324" kern="1200">
          <a:solidFill>
            <a:schemeClr val="tx1"/>
          </a:solidFill>
          <a:latin typeface="+mn-lt"/>
          <a:ea typeface="+mn-ea"/>
          <a:cs typeface="+mn-cs"/>
        </a:defRPr>
      </a:lvl2pPr>
      <a:lvl3pPr marL="685754" algn="l" defTabSz="685754" rtl="0" eaLnBrk="1" latinLnBrk="0" hangingPunct="1">
        <a:defRPr sz="1324" kern="1200">
          <a:solidFill>
            <a:schemeClr val="tx1"/>
          </a:solidFill>
          <a:latin typeface="+mn-lt"/>
          <a:ea typeface="+mn-ea"/>
          <a:cs typeface="+mn-cs"/>
        </a:defRPr>
      </a:lvl3pPr>
      <a:lvl4pPr marL="1028631" algn="l" defTabSz="685754" rtl="0" eaLnBrk="1" latinLnBrk="0" hangingPunct="1">
        <a:defRPr sz="1324" kern="1200">
          <a:solidFill>
            <a:schemeClr val="tx1"/>
          </a:solidFill>
          <a:latin typeface="+mn-lt"/>
          <a:ea typeface="+mn-ea"/>
          <a:cs typeface="+mn-cs"/>
        </a:defRPr>
      </a:lvl4pPr>
      <a:lvl5pPr marL="1371507" algn="l" defTabSz="685754" rtl="0" eaLnBrk="1" latinLnBrk="0" hangingPunct="1">
        <a:defRPr sz="1324" kern="1200">
          <a:solidFill>
            <a:schemeClr val="tx1"/>
          </a:solidFill>
          <a:latin typeface="+mn-lt"/>
          <a:ea typeface="+mn-ea"/>
          <a:cs typeface="+mn-cs"/>
        </a:defRPr>
      </a:lvl5pPr>
      <a:lvl6pPr marL="1714385" algn="l" defTabSz="685754" rtl="0" eaLnBrk="1" latinLnBrk="0" hangingPunct="1">
        <a:defRPr sz="1324" kern="1200">
          <a:solidFill>
            <a:schemeClr val="tx1"/>
          </a:solidFill>
          <a:latin typeface="+mn-lt"/>
          <a:ea typeface="+mn-ea"/>
          <a:cs typeface="+mn-cs"/>
        </a:defRPr>
      </a:lvl6pPr>
      <a:lvl7pPr marL="2057262" algn="l" defTabSz="685754" rtl="0" eaLnBrk="1" latinLnBrk="0" hangingPunct="1">
        <a:defRPr sz="1324" kern="1200">
          <a:solidFill>
            <a:schemeClr val="tx1"/>
          </a:solidFill>
          <a:latin typeface="+mn-lt"/>
          <a:ea typeface="+mn-ea"/>
          <a:cs typeface="+mn-cs"/>
        </a:defRPr>
      </a:lvl7pPr>
      <a:lvl8pPr marL="2400138" algn="l" defTabSz="685754" rtl="0" eaLnBrk="1" latinLnBrk="0" hangingPunct="1">
        <a:defRPr sz="1324" kern="1200">
          <a:solidFill>
            <a:schemeClr val="tx1"/>
          </a:solidFill>
          <a:latin typeface="+mn-lt"/>
          <a:ea typeface="+mn-ea"/>
          <a:cs typeface="+mn-cs"/>
        </a:defRPr>
      </a:lvl8pPr>
      <a:lvl9pPr marL="2743016" algn="l" defTabSz="685754"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2938">
          <p15:clr>
            <a:srgbClr val="F26B43"/>
          </p15:clr>
        </p15:guide>
        <p15:guide id="4294967295" pos="5745">
          <p15:clr>
            <a:srgbClr val="F26B43"/>
          </p15:clr>
        </p15:guide>
        <p15:guide id="4294967295" pos="5313">
          <p15:clr>
            <a:srgbClr val="F26B43"/>
          </p15:clr>
        </p15:guide>
        <p15:guide id="4294967295" pos="4881">
          <p15:clr>
            <a:srgbClr val="F26B43"/>
          </p15:clr>
        </p15:guide>
        <p15:guide id="4294967295" pos="4449">
          <p15:clr>
            <a:srgbClr val="F26B43"/>
          </p15:clr>
        </p15:guide>
        <p15:guide id="4294967295" pos="4017">
          <p15:clr>
            <a:srgbClr val="F26B43"/>
          </p15:clr>
        </p15:guide>
        <p15:guide id="4294967295" pos="3585">
          <p15:clr>
            <a:srgbClr val="F26B43"/>
          </p15:clr>
        </p15:guide>
        <p15:guide id="4294967295" pos="3153">
          <p15:clr>
            <a:srgbClr val="F26B43"/>
          </p15:clr>
        </p15:guide>
        <p15:guide id="4294967295" pos="130">
          <p15:clr>
            <a:srgbClr val="F26B43"/>
          </p15:clr>
        </p15:guide>
        <p15:guide id="4294967295" pos="562">
          <p15:clr>
            <a:srgbClr val="F26B43"/>
          </p15:clr>
        </p15:guide>
        <p15:guide id="4294967295" pos="994">
          <p15:clr>
            <a:srgbClr val="F26B43"/>
          </p15:clr>
        </p15:guide>
        <p15:guide id="4294967295" pos="1426">
          <p15:clr>
            <a:srgbClr val="F26B43"/>
          </p15:clr>
        </p15:guide>
        <p15:guide id="4294967295" pos="1858">
          <p15:clr>
            <a:srgbClr val="F26B43"/>
          </p15:clr>
        </p15:guide>
        <p15:guide id="4294967295" pos="2290">
          <p15:clr>
            <a:srgbClr val="F26B43"/>
          </p15:clr>
        </p15:guide>
        <p15:guide id="4294967295" pos="2722">
          <p15:clr>
            <a:srgbClr val="F26B43"/>
          </p15:clr>
        </p15:guide>
        <p15:guide id="4294967295" orient="horz" pos="2203">
          <p15:clr>
            <a:srgbClr val="F26B43"/>
          </p15:clr>
        </p15:guide>
        <p15:guide id="4294967295" orient="horz" pos="187">
          <p15:clr>
            <a:srgbClr val="F26B43"/>
          </p15:clr>
        </p15:guide>
        <p15:guide id="4294967295" orient="horz" pos="763">
          <p15:clr>
            <a:srgbClr val="F26B43"/>
          </p15:clr>
        </p15:guide>
        <p15:guide id="4294967295" orient="horz" pos="1339">
          <p15:clr>
            <a:srgbClr val="F26B43"/>
          </p15:clr>
        </p15:guide>
        <p15:guide id="4294967295" orient="horz" pos="1915">
          <p15:clr>
            <a:srgbClr val="F26B43"/>
          </p15:clr>
        </p15:guide>
        <p15:guide id="4294967295" orient="horz" pos="4219">
          <p15:clr>
            <a:srgbClr val="F26B43"/>
          </p15:clr>
        </p15:guide>
        <p15:guide id="4294967295" orient="horz" pos="3643">
          <p15:clr>
            <a:srgbClr val="F26B43"/>
          </p15:clr>
        </p15:guide>
        <p15:guide id="4294967295" orient="horz" pos="3067">
          <p15:clr>
            <a:srgbClr val="F26B43"/>
          </p15:clr>
        </p15:guide>
        <p15:guide id="4294967295" orient="horz" pos="249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29" y="309528"/>
            <a:ext cx="8740143" cy="860042"/>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1189178"/>
            <a:ext cx="8740140" cy="1643132"/>
          </a:xfrm>
          <a:prstGeom prst="rect">
            <a:avLst/>
          </a:prstGeom>
        </p:spPr>
        <p:txBody>
          <a:bodyPr vert="horz" wrap="square" lIns="146304" tIns="91440" rIns="146304" bIns="9144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6390764"/>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Lst>
  <p:transition>
    <p:fade/>
  </p:transition>
  <p:timing>
    <p:tnLst>
      <p:par>
        <p:cTn id="1" dur="indefinite" restart="never" nodeType="tmRoot"/>
      </p:par>
    </p:tnLst>
  </p:timing>
  <p:txStyles>
    <p:titleStyle>
      <a:lvl1pPr algn="l" defTabSz="685754" rtl="0" eaLnBrk="1" latinLnBrk="0" hangingPunct="1">
        <a:lnSpc>
          <a:spcPct val="90000"/>
        </a:lnSpc>
        <a:spcBef>
          <a:spcPct val="0"/>
        </a:spcBef>
        <a:buNone/>
        <a:defRPr lang="en-US" sz="3676" b="0" kern="1200" cap="none" spc="-75" baseline="0" dirty="0" smtClean="0">
          <a:ln w="3175">
            <a:noFill/>
          </a:ln>
          <a:solidFill>
            <a:schemeClr val="tx1"/>
          </a:solidFill>
          <a:effectLst/>
          <a:latin typeface="+mj-lt"/>
          <a:ea typeface="+mn-ea"/>
          <a:cs typeface="Segoe UI" pitchFamily="34" charset="0"/>
        </a:defRPr>
      </a:lvl1pPr>
    </p:titleStyle>
    <p:bodyStyle>
      <a:lvl1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2647" kern="1200" spc="0" baseline="0">
          <a:gradFill>
            <a:gsLst>
              <a:gs pos="1250">
                <a:schemeClr val="tx1"/>
              </a:gs>
              <a:gs pos="100000">
                <a:schemeClr val="tx1"/>
              </a:gs>
            </a:gsLst>
            <a:lin ang="5400000" scaled="0"/>
          </a:gradFill>
          <a:latin typeface="+mj-lt"/>
          <a:ea typeface="+mn-ea"/>
          <a:cs typeface="+mn-cs"/>
        </a:defRPr>
      </a:lvl1pPr>
      <a:lvl2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2pPr>
      <a:lvl3pPr marL="16573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3pPr>
      <a:lvl4pPr marL="34080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4pPr>
      <a:lvl5pPr marL="506535"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5pPr>
      <a:lvl6pPr marL="1885822"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00"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576"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455"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54" rtl="0" eaLnBrk="1" latinLnBrk="0" hangingPunct="1">
        <a:defRPr sz="1324" kern="1200">
          <a:solidFill>
            <a:schemeClr val="tx1"/>
          </a:solidFill>
          <a:latin typeface="+mn-lt"/>
          <a:ea typeface="+mn-ea"/>
          <a:cs typeface="+mn-cs"/>
        </a:defRPr>
      </a:lvl1pPr>
      <a:lvl2pPr marL="342877" algn="l" defTabSz="685754" rtl="0" eaLnBrk="1" latinLnBrk="0" hangingPunct="1">
        <a:defRPr sz="1324" kern="1200">
          <a:solidFill>
            <a:schemeClr val="tx1"/>
          </a:solidFill>
          <a:latin typeface="+mn-lt"/>
          <a:ea typeface="+mn-ea"/>
          <a:cs typeface="+mn-cs"/>
        </a:defRPr>
      </a:lvl2pPr>
      <a:lvl3pPr marL="685754" algn="l" defTabSz="685754" rtl="0" eaLnBrk="1" latinLnBrk="0" hangingPunct="1">
        <a:defRPr sz="1324" kern="1200">
          <a:solidFill>
            <a:schemeClr val="tx1"/>
          </a:solidFill>
          <a:latin typeface="+mn-lt"/>
          <a:ea typeface="+mn-ea"/>
          <a:cs typeface="+mn-cs"/>
        </a:defRPr>
      </a:lvl3pPr>
      <a:lvl4pPr marL="1028631" algn="l" defTabSz="685754" rtl="0" eaLnBrk="1" latinLnBrk="0" hangingPunct="1">
        <a:defRPr sz="1324" kern="1200">
          <a:solidFill>
            <a:schemeClr val="tx1"/>
          </a:solidFill>
          <a:latin typeface="+mn-lt"/>
          <a:ea typeface="+mn-ea"/>
          <a:cs typeface="+mn-cs"/>
        </a:defRPr>
      </a:lvl4pPr>
      <a:lvl5pPr marL="1371507" algn="l" defTabSz="685754" rtl="0" eaLnBrk="1" latinLnBrk="0" hangingPunct="1">
        <a:defRPr sz="1324" kern="1200">
          <a:solidFill>
            <a:schemeClr val="tx1"/>
          </a:solidFill>
          <a:latin typeface="+mn-lt"/>
          <a:ea typeface="+mn-ea"/>
          <a:cs typeface="+mn-cs"/>
        </a:defRPr>
      </a:lvl5pPr>
      <a:lvl6pPr marL="1714385" algn="l" defTabSz="685754" rtl="0" eaLnBrk="1" latinLnBrk="0" hangingPunct="1">
        <a:defRPr sz="1324" kern="1200">
          <a:solidFill>
            <a:schemeClr val="tx1"/>
          </a:solidFill>
          <a:latin typeface="+mn-lt"/>
          <a:ea typeface="+mn-ea"/>
          <a:cs typeface="+mn-cs"/>
        </a:defRPr>
      </a:lvl6pPr>
      <a:lvl7pPr marL="2057262" algn="l" defTabSz="685754" rtl="0" eaLnBrk="1" latinLnBrk="0" hangingPunct="1">
        <a:defRPr sz="1324" kern="1200">
          <a:solidFill>
            <a:schemeClr val="tx1"/>
          </a:solidFill>
          <a:latin typeface="+mn-lt"/>
          <a:ea typeface="+mn-ea"/>
          <a:cs typeface="+mn-cs"/>
        </a:defRPr>
      </a:lvl7pPr>
      <a:lvl8pPr marL="2400138" algn="l" defTabSz="685754" rtl="0" eaLnBrk="1" latinLnBrk="0" hangingPunct="1">
        <a:defRPr sz="1324" kern="1200">
          <a:solidFill>
            <a:schemeClr val="tx1"/>
          </a:solidFill>
          <a:latin typeface="+mn-lt"/>
          <a:ea typeface="+mn-ea"/>
          <a:cs typeface="+mn-cs"/>
        </a:defRPr>
      </a:lvl8pPr>
      <a:lvl9pPr marL="2743016" algn="l" defTabSz="685754"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2938">
          <p15:clr>
            <a:srgbClr val="F26B43"/>
          </p15:clr>
        </p15:guide>
        <p15:guide id="4294967295" pos="5745">
          <p15:clr>
            <a:srgbClr val="F26B43"/>
          </p15:clr>
        </p15:guide>
        <p15:guide id="4294967295" pos="5313">
          <p15:clr>
            <a:srgbClr val="F26B43"/>
          </p15:clr>
        </p15:guide>
        <p15:guide id="4294967295" pos="4881">
          <p15:clr>
            <a:srgbClr val="F26B43"/>
          </p15:clr>
        </p15:guide>
        <p15:guide id="4294967295" pos="4449">
          <p15:clr>
            <a:srgbClr val="F26B43"/>
          </p15:clr>
        </p15:guide>
        <p15:guide id="4294967295" pos="4017">
          <p15:clr>
            <a:srgbClr val="F26B43"/>
          </p15:clr>
        </p15:guide>
        <p15:guide id="4294967295" pos="3585">
          <p15:clr>
            <a:srgbClr val="F26B43"/>
          </p15:clr>
        </p15:guide>
        <p15:guide id="4294967295" pos="3153">
          <p15:clr>
            <a:srgbClr val="F26B43"/>
          </p15:clr>
        </p15:guide>
        <p15:guide id="4294967295" pos="130">
          <p15:clr>
            <a:srgbClr val="F26B43"/>
          </p15:clr>
        </p15:guide>
        <p15:guide id="4294967295" pos="562">
          <p15:clr>
            <a:srgbClr val="F26B43"/>
          </p15:clr>
        </p15:guide>
        <p15:guide id="4294967295" pos="994">
          <p15:clr>
            <a:srgbClr val="F26B43"/>
          </p15:clr>
        </p15:guide>
        <p15:guide id="4294967295" pos="1426">
          <p15:clr>
            <a:srgbClr val="F26B43"/>
          </p15:clr>
        </p15:guide>
        <p15:guide id="4294967295" pos="1858">
          <p15:clr>
            <a:srgbClr val="F26B43"/>
          </p15:clr>
        </p15:guide>
        <p15:guide id="4294967295" pos="2290">
          <p15:clr>
            <a:srgbClr val="F26B43"/>
          </p15:clr>
        </p15:guide>
        <p15:guide id="4294967295" pos="2722">
          <p15:clr>
            <a:srgbClr val="F26B43"/>
          </p15:clr>
        </p15:guide>
        <p15:guide id="4294967295" orient="horz" pos="2203">
          <p15:clr>
            <a:srgbClr val="F26B43"/>
          </p15:clr>
        </p15:guide>
        <p15:guide id="4294967295" orient="horz" pos="187">
          <p15:clr>
            <a:srgbClr val="F26B43"/>
          </p15:clr>
        </p15:guide>
        <p15:guide id="4294967295" orient="horz" pos="763">
          <p15:clr>
            <a:srgbClr val="F26B43"/>
          </p15:clr>
        </p15:guide>
        <p15:guide id="4294967295" orient="horz" pos="1339">
          <p15:clr>
            <a:srgbClr val="F26B43"/>
          </p15:clr>
        </p15:guide>
        <p15:guide id="4294967295" orient="horz" pos="1915">
          <p15:clr>
            <a:srgbClr val="F26B43"/>
          </p15:clr>
        </p15:guide>
        <p15:guide id="4294967295" orient="horz" pos="4219">
          <p15:clr>
            <a:srgbClr val="F26B43"/>
          </p15:clr>
        </p15:guide>
        <p15:guide id="4294967295" orient="horz" pos="3643">
          <p15:clr>
            <a:srgbClr val="F26B43"/>
          </p15:clr>
        </p15:guide>
        <p15:guide id="4294967295" orient="horz" pos="3067">
          <p15:clr>
            <a:srgbClr val="F26B43"/>
          </p15:clr>
        </p15:guide>
        <p15:guide id="4294967295" orient="horz" pos="249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png"/><Relationship Id="rId7" Type="http://schemas.openxmlformats.org/officeDocument/2006/relationships/image" Target="../media/image54.jp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53.png"/><Relationship Id="rId5" Type="http://schemas.openxmlformats.org/officeDocument/2006/relationships/image" Target="../media/image52.jpg"/><Relationship Id="rId4" Type="http://schemas.openxmlformats.org/officeDocument/2006/relationships/image" Target="../media/image4.jpg"/></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187394"/>
          <p:cNvSpPr>
            <a:spLocks noGrp="1" noChangeArrowheads="1"/>
          </p:cNvSpPr>
          <p:nvPr>
            <p:ph type="ctrTitle"/>
          </p:nvPr>
        </p:nvSpPr>
        <p:spPr/>
        <p:txBody>
          <a:bodyPr/>
          <a:lstStyle/>
          <a:p>
            <a:pPr marL="0" indent="0" defTabSz="914400"/>
            <a:r>
              <a:rPr lang="en-US" dirty="0" smtClean="0"/>
              <a:t>ECMAScript 2015</a:t>
            </a:r>
            <a:br>
              <a:rPr lang="en-US" dirty="0" smtClean="0"/>
            </a:br>
            <a:r>
              <a:rPr lang="en-US" sz="1800" dirty="0" smtClean="0"/>
              <a:t>(the language formerly known as ECMAScript 6)</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Destructuring</a:t>
            </a:r>
            <a:endParaRPr lang="en-US" dirty="0"/>
          </a:p>
        </p:txBody>
      </p:sp>
      <p:sp>
        <p:nvSpPr>
          <p:cNvPr id="3" name="Text Placeholder 2"/>
          <p:cNvSpPr>
            <a:spLocks noGrp="1"/>
          </p:cNvSpPr>
          <p:nvPr>
            <p:ph type="body" idx="1"/>
          </p:nvPr>
        </p:nvSpPr>
        <p:spPr/>
        <p:txBody>
          <a:bodyPr/>
          <a:lstStyle/>
          <a:p>
            <a:r>
              <a:rPr lang="en-US" dirty="0" smtClean="0"/>
              <a:t>The opposite of constructing is destructing</a:t>
            </a:r>
            <a:endParaRPr lang="en-US" dirty="0"/>
          </a:p>
        </p:txBody>
      </p:sp>
      <p:pic>
        <p:nvPicPr>
          <p:cNvPr id="4" name="Picture 3"/>
          <p:cNvPicPr>
            <a:picLocks noChangeAspect="1"/>
          </p:cNvPicPr>
          <p:nvPr/>
        </p:nvPicPr>
        <p:blipFill>
          <a:blip r:embed="rId2"/>
          <a:stretch>
            <a:fillRect/>
          </a:stretch>
        </p:blipFill>
        <p:spPr>
          <a:xfrm>
            <a:off x="685800" y="2209800"/>
            <a:ext cx="5133975" cy="2409825"/>
          </a:xfrm>
          <a:prstGeom prst="rect">
            <a:avLst/>
          </a:prstGeom>
        </p:spPr>
      </p:pic>
      <p:pic>
        <p:nvPicPr>
          <p:cNvPr id="5" name="Picture 4"/>
          <p:cNvPicPr>
            <a:picLocks noChangeAspect="1"/>
          </p:cNvPicPr>
          <p:nvPr/>
        </p:nvPicPr>
        <p:blipFill>
          <a:blip r:embed="rId3"/>
          <a:stretch>
            <a:fillRect/>
          </a:stretch>
        </p:blipFill>
        <p:spPr>
          <a:xfrm>
            <a:off x="2514600" y="3019425"/>
            <a:ext cx="6229350" cy="3200400"/>
          </a:xfrm>
          <a:prstGeom prst="rect">
            <a:avLst/>
          </a:prstGeom>
        </p:spPr>
      </p:pic>
    </p:spTree>
    <p:extLst>
      <p:ext uri="{BB962C8B-B14F-4D97-AF65-F5344CB8AC3E}">
        <p14:creationId xmlns:p14="http://schemas.microsoft.com/office/powerpoint/2010/main" val="4187059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Destructuring Objects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8350" y="2362200"/>
            <a:ext cx="7924800" cy="2200275"/>
          </a:xfrm>
          <a:prstGeom prst="rect">
            <a:avLst/>
          </a:prstGeom>
        </p:spPr>
      </p:pic>
    </p:spTree>
    <p:extLst>
      <p:ext uri="{BB962C8B-B14F-4D97-AF65-F5344CB8AC3E}">
        <p14:creationId xmlns:p14="http://schemas.microsoft.com/office/powerpoint/2010/main" val="111820052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Default Values</a:t>
            </a:r>
            <a:endParaRPr lang="en-US" dirty="0"/>
          </a:p>
        </p:txBody>
      </p:sp>
      <p:sp>
        <p:nvSpPr>
          <p:cNvPr id="3" name="Text Placeholder 2"/>
          <p:cNvSpPr>
            <a:spLocks noGrp="1"/>
          </p:cNvSpPr>
          <p:nvPr>
            <p:ph type="body" idx="1"/>
          </p:nvPr>
        </p:nvSpPr>
        <p:spPr/>
        <p:txBody>
          <a:bodyPr/>
          <a:lstStyle/>
          <a:p>
            <a:r>
              <a:rPr lang="en-US" dirty="0" smtClean="0"/>
              <a:t>Default are buried in the function code</a:t>
            </a:r>
            <a:endParaRPr lang="en-US" dirty="0"/>
          </a:p>
        </p:txBody>
      </p:sp>
      <p:pic>
        <p:nvPicPr>
          <p:cNvPr id="4" name="Picture 3"/>
          <p:cNvPicPr>
            <a:picLocks noChangeAspect="1"/>
          </p:cNvPicPr>
          <p:nvPr/>
        </p:nvPicPr>
        <p:blipFill>
          <a:blip r:embed="rId2"/>
          <a:stretch>
            <a:fillRect/>
          </a:stretch>
        </p:blipFill>
        <p:spPr>
          <a:xfrm>
            <a:off x="1843087" y="2514600"/>
            <a:ext cx="5457825" cy="2667000"/>
          </a:xfrm>
          <a:prstGeom prst="rect">
            <a:avLst/>
          </a:prstGeom>
        </p:spPr>
      </p:pic>
    </p:spTree>
    <p:extLst>
      <p:ext uri="{BB962C8B-B14F-4D97-AF65-F5344CB8AC3E}">
        <p14:creationId xmlns:p14="http://schemas.microsoft.com/office/powerpoint/2010/main" val="23929526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Default Parameter Values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63550" y="1447800"/>
            <a:ext cx="6172200" cy="2762250"/>
          </a:xfrm>
          <a:prstGeom prst="rect">
            <a:avLst/>
          </a:prstGeom>
        </p:spPr>
      </p:pic>
      <p:pic>
        <p:nvPicPr>
          <p:cNvPr id="5" name="Picture 4"/>
          <p:cNvPicPr>
            <a:picLocks noChangeAspect="1"/>
          </p:cNvPicPr>
          <p:nvPr/>
        </p:nvPicPr>
        <p:blipFill>
          <a:blip r:embed="rId3"/>
          <a:stretch>
            <a:fillRect/>
          </a:stretch>
        </p:blipFill>
        <p:spPr>
          <a:xfrm>
            <a:off x="1752600" y="2162175"/>
            <a:ext cx="6524625" cy="4391025"/>
          </a:xfrm>
          <a:prstGeom prst="rect">
            <a:avLst/>
          </a:prstGeom>
        </p:spPr>
      </p:pic>
    </p:spTree>
    <p:extLst>
      <p:ext uri="{BB962C8B-B14F-4D97-AF65-F5344CB8AC3E}">
        <p14:creationId xmlns:p14="http://schemas.microsoft.com/office/powerpoint/2010/main" val="1857714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Variable Number of Arguments</a:t>
            </a:r>
            <a:endParaRPr lang="en-US" dirty="0"/>
          </a:p>
        </p:txBody>
      </p:sp>
      <p:sp>
        <p:nvSpPr>
          <p:cNvPr id="3" name="Text Placeholder 2"/>
          <p:cNvSpPr>
            <a:spLocks noGrp="1"/>
          </p:cNvSpPr>
          <p:nvPr>
            <p:ph type="body" idx="1"/>
          </p:nvPr>
        </p:nvSpPr>
        <p:spPr/>
        <p:txBody>
          <a:bodyPr/>
          <a:lstStyle/>
          <a:p>
            <a:r>
              <a:rPr lang="en-US" dirty="0" smtClean="0"/>
              <a:t>Syntax is not obvious to the consumer</a:t>
            </a:r>
            <a:endParaRPr lang="en-US" dirty="0"/>
          </a:p>
        </p:txBody>
      </p:sp>
      <p:pic>
        <p:nvPicPr>
          <p:cNvPr id="4" name="Picture 3"/>
          <p:cNvPicPr>
            <a:picLocks noChangeAspect="1"/>
          </p:cNvPicPr>
          <p:nvPr/>
        </p:nvPicPr>
        <p:blipFill>
          <a:blip r:embed="rId2"/>
          <a:stretch>
            <a:fillRect/>
          </a:stretch>
        </p:blipFill>
        <p:spPr>
          <a:xfrm>
            <a:off x="709612" y="2543175"/>
            <a:ext cx="7724775" cy="2562225"/>
          </a:xfrm>
          <a:prstGeom prst="rect">
            <a:avLst/>
          </a:prstGeom>
        </p:spPr>
      </p:pic>
    </p:spTree>
    <p:extLst>
      <p:ext uri="{BB962C8B-B14F-4D97-AF65-F5344CB8AC3E}">
        <p14:creationId xmlns:p14="http://schemas.microsoft.com/office/powerpoint/2010/main" val="19784180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Rest Parameters</a:t>
            </a:r>
            <a:endParaRPr lang="en-US" dirty="0"/>
          </a:p>
        </p:txBody>
      </p:sp>
      <p:sp>
        <p:nvSpPr>
          <p:cNvPr id="3" name="Text Placeholder 2"/>
          <p:cNvSpPr>
            <a:spLocks noGrp="1"/>
          </p:cNvSpPr>
          <p:nvPr>
            <p:ph type="body" idx="1"/>
          </p:nvPr>
        </p:nvSpPr>
        <p:spPr/>
        <p:txBody>
          <a:bodyPr/>
          <a:lstStyle/>
          <a:p>
            <a:r>
              <a:rPr lang="en-US" dirty="0" smtClean="0"/>
              <a:t>Let the last parameter take the </a:t>
            </a:r>
            <a:r>
              <a:rPr lang="en-US" b="0" i="1" dirty="0" smtClean="0"/>
              <a:t>rest</a:t>
            </a:r>
            <a:r>
              <a:rPr lang="en-US" dirty="0" smtClean="0"/>
              <a:t> of the arguments</a:t>
            </a:r>
            <a:endParaRPr lang="en-US" dirty="0"/>
          </a:p>
        </p:txBody>
      </p:sp>
      <p:pic>
        <p:nvPicPr>
          <p:cNvPr id="4" name="Picture 3"/>
          <p:cNvPicPr>
            <a:picLocks noChangeAspect="1"/>
          </p:cNvPicPr>
          <p:nvPr/>
        </p:nvPicPr>
        <p:blipFill>
          <a:blip r:embed="rId2"/>
          <a:stretch>
            <a:fillRect/>
          </a:stretch>
        </p:blipFill>
        <p:spPr>
          <a:xfrm>
            <a:off x="1143000" y="2209800"/>
            <a:ext cx="6619875" cy="3524250"/>
          </a:xfrm>
          <a:prstGeom prst="rect">
            <a:avLst/>
          </a:prstGeom>
        </p:spPr>
      </p:pic>
    </p:spTree>
    <p:extLst>
      <p:ext uri="{BB962C8B-B14F-4D97-AF65-F5344CB8AC3E}">
        <p14:creationId xmlns:p14="http://schemas.microsoft.com/office/powerpoint/2010/main" val="369835389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Operator</a:t>
            </a:r>
            <a:endParaRPr lang="en-US" dirty="0"/>
          </a:p>
        </p:txBody>
      </p:sp>
      <p:sp>
        <p:nvSpPr>
          <p:cNvPr id="3" name="Text Placeholder 2"/>
          <p:cNvSpPr>
            <a:spLocks noGrp="1"/>
          </p:cNvSpPr>
          <p:nvPr>
            <p:ph type="body" idx="1"/>
          </p:nvPr>
        </p:nvSpPr>
        <p:spPr/>
        <p:txBody>
          <a:bodyPr/>
          <a:lstStyle/>
          <a:p>
            <a:r>
              <a:rPr lang="en-US" dirty="0" smtClean="0"/>
              <a:t>Spread an array across the parameters</a:t>
            </a:r>
            <a:endParaRPr lang="en-US" dirty="0"/>
          </a:p>
        </p:txBody>
      </p:sp>
      <p:pic>
        <p:nvPicPr>
          <p:cNvPr id="4" name="Picture 3"/>
          <p:cNvPicPr>
            <a:picLocks noChangeAspect="1"/>
          </p:cNvPicPr>
          <p:nvPr/>
        </p:nvPicPr>
        <p:blipFill>
          <a:blip r:embed="rId2"/>
          <a:stretch>
            <a:fillRect/>
          </a:stretch>
        </p:blipFill>
        <p:spPr>
          <a:xfrm>
            <a:off x="1524000" y="2514600"/>
            <a:ext cx="5934075" cy="2676525"/>
          </a:xfrm>
          <a:prstGeom prst="rect">
            <a:avLst/>
          </a:prstGeom>
        </p:spPr>
      </p:pic>
    </p:spTree>
    <p:extLst>
      <p:ext uri="{BB962C8B-B14F-4D97-AF65-F5344CB8AC3E}">
        <p14:creationId xmlns:p14="http://schemas.microsoft.com/office/powerpoint/2010/main" val="164808819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String Concatenation Is Unpleasant</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95275" y="2533650"/>
            <a:ext cx="8553450" cy="1790700"/>
          </a:xfrm>
          <a:prstGeom prst="rect">
            <a:avLst/>
          </a:prstGeom>
        </p:spPr>
      </p:pic>
    </p:spTree>
    <p:extLst>
      <p:ext uri="{BB962C8B-B14F-4D97-AF65-F5344CB8AC3E}">
        <p14:creationId xmlns:p14="http://schemas.microsoft.com/office/powerpoint/2010/main" val="36615139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String Templates</a:t>
            </a:r>
            <a:endParaRPr lang="en-US" dirty="0"/>
          </a:p>
        </p:txBody>
      </p:sp>
      <p:pic>
        <p:nvPicPr>
          <p:cNvPr id="4" name="Picture 3"/>
          <p:cNvPicPr>
            <a:picLocks noChangeAspect="1"/>
          </p:cNvPicPr>
          <p:nvPr/>
        </p:nvPicPr>
        <p:blipFill>
          <a:blip r:embed="rId2"/>
          <a:stretch>
            <a:fillRect/>
          </a:stretch>
        </p:blipFill>
        <p:spPr>
          <a:xfrm>
            <a:off x="609600" y="1990725"/>
            <a:ext cx="7543800" cy="1666875"/>
          </a:xfrm>
          <a:prstGeom prst="rect">
            <a:avLst/>
          </a:prstGeom>
        </p:spPr>
      </p:pic>
    </p:spTree>
    <p:extLst>
      <p:ext uri="{BB962C8B-B14F-4D97-AF65-F5344CB8AC3E}">
        <p14:creationId xmlns:p14="http://schemas.microsoft.com/office/powerpoint/2010/main" val="241535507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Better: Tagged Templates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90600" y="1361926"/>
            <a:ext cx="6915150" cy="4581674"/>
          </a:xfrm>
          <a:prstGeom prst="rect">
            <a:avLst/>
          </a:prstGeom>
        </p:spPr>
      </p:pic>
    </p:spTree>
    <p:extLst>
      <p:ext uri="{BB962C8B-B14F-4D97-AF65-F5344CB8AC3E}">
        <p14:creationId xmlns:p14="http://schemas.microsoft.com/office/powerpoint/2010/main" val="365967445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1697" y="2905336"/>
            <a:ext cx="6387260" cy="1302952"/>
          </a:xfrm>
        </p:spPr>
        <p:txBody>
          <a:bodyPr/>
          <a:lstStyle/>
          <a:p>
            <a:r>
              <a:rPr lang="en-US" dirty="0" smtClean="0"/>
              <a:t>ECMAScript 2015</a:t>
            </a:r>
            <a:r>
              <a:rPr lang="en-US" dirty="0" smtClean="0"/>
              <a:t/>
            </a:r>
            <a:br>
              <a:rPr lang="en-US" dirty="0" smtClean="0"/>
            </a:br>
            <a:r>
              <a:rPr lang="en-US" sz="2941" dirty="0" smtClean="0"/>
              <a:t>The Old New JavaScript</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3867" y="3530245"/>
            <a:ext cx="344946" cy="344946"/>
          </a:xfrm>
          <a:prstGeom prst="rect">
            <a:avLst/>
          </a:prstGeom>
          <a:noFill/>
          <a:ln>
            <a:noFill/>
          </a:ln>
        </p:spPr>
      </p:pic>
      <p:grpSp>
        <p:nvGrpSpPr>
          <p:cNvPr id="27" name="Group 26"/>
          <p:cNvGrpSpPr/>
          <p:nvPr/>
        </p:nvGrpSpPr>
        <p:grpSpPr>
          <a:xfrm>
            <a:off x="6925116" y="5744961"/>
            <a:ext cx="2218885" cy="351937"/>
            <a:chOff x="0" y="5312460"/>
            <a:chExt cx="3017838" cy="478659"/>
          </a:xfrm>
        </p:grpSpPr>
        <p:sp>
          <p:nvSpPr>
            <p:cNvPr id="28" name="Rectangle 27"/>
            <p:cNvSpPr/>
            <p:nvPr userDrawn="1"/>
          </p:nvSpPr>
          <p:spPr bwMode="auto">
            <a:xfrm>
              <a:off x="0" y="5329991"/>
              <a:ext cx="3017838" cy="461128"/>
            </a:xfrm>
            <a:prstGeom prst="rect">
              <a:avLst/>
            </a:prstGeom>
            <a:solidFill>
              <a:srgbClr val="5D5D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ctr" anchorCtr="0" forceAA="0" compatLnSpc="1">
              <a:prstTxWarp prst="textNoShape">
                <a:avLst/>
              </a:prstTxWarp>
              <a:noAutofit/>
            </a:bodyPr>
            <a:lstStyle/>
            <a:p>
              <a:pPr marL="379319" algn="l" defTabSz="685555" eaLnBrk="1" hangingPunct="1">
                <a:lnSpc>
                  <a:spcPct val="90000"/>
                </a:lnSpc>
              </a:pPr>
              <a:r>
                <a:rPr lang="en-US" sz="1471" b="0" dirty="0">
                  <a:gradFill>
                    <a:gsLst>
                      <a:gs pos="0">
                        <a:srgbClr val="FFFFFF"/>
                      </a:gs>
                      <a:gs pos="100000">
                        <a:srgbClr val="FFFFFF"/>
                      </a:gs>
                    </a:gsLst>
                    <a:lin ang="5400000" scaled="0"/>
                  </a:gradFill>
                  <a:ea typeface="Segoe UI" pitchFamily="34" charset="0"/>
                  <a:cs typeface="Segoe UI" pitchFamily="34" charset="0"/>
                </a:rPr>
                <a:t>Tweet this talk</a:t>
              </a:r>
            </a:p>
          </p:txBody>
        </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5312460"/>
              <a:ext cx="469150" cy="469150"/>
            </a:xfrm>
            <a:prstGeom prst="rect">
              <a:avLst/>
            </a:prstGeom>
            <a:noFill/>
            <a:ln>
              <a:noFill/>
            </a:ln>
          </p:spPr>
        </p:pic>
      </p:grpSp>
      <p:sp>
        <p:nvSpPr>
          <p:cNvPr id="30" name="Text Placeholder 55"/>
          <p:cNvSpPr txBox="1">
            <a:spLocks/>
          </p:cNvSpPr>
          <p:nvPr/>
        </p:nvSpPr>
        <p:spPr>
          <a:xfrm>
            <a:off x="7186796" y="6186002"/>
            <a:ext cx="1957206" cy="588366"/>
          </a:xfrm>
          <a:prstGeom prst="rect">
            <a:avLst/>
          </a:prstGeom>
        </p:spPr>
        <p:txBody>
          <a:bodyPr>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2542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355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89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71" b="0" dirty="0">
                <a:gradFill>
                  <a:gsLst>
                    <a:gs pos="1250">
                      <a:srgbClr val="505050"/>
                    </a:gs>
                    <a:gs pos="100000">
                      <a:srgbClr val="505050"/>
                    </a:gs>
                  </a:gsLst>
                  <a:lin ang="5400000" scaled="0"/>
                </a:gradFill>
              </a:rPr>
              <a:t>#</a:t>
            </a:r>
            <a:r>
              <a:rPr lang="en-US" sz="1471" b="0" dirty="0" err="1" smtClean="0">
                <a:gradFill>
                  <a:gsLst>
                    <a:gs pos="1250">
                      <a:srgbClr val="505050"/>
                    </a:gs>
                    <a:gs pos="100000">
                      <a:srgbClr val="505050"/>
                    </a:gs>
                  </a:gsLst>
                  <a:lin ang="5400000" scaled="0"/>
                </a:gradFill>
              </a:rPr>
              <a:t>DEVintersectionEU@OdeToCode</a:t>
            </a:r>
            <a:endParaRPr lang="en-US" sz="1471" b="0" dirty="0">
              <a:gradFill>
                <a:gsLst>
                  <a:gs pos="1250">
                    <a:srgbClr val="505050"/>
                  </a:gs>
                  <a:gs pos="100000">
                    <a:srgbClr val="505050"/>
                  </a:gs>
                </a:gsLst>
                <a:lin ang="5400000" scaled="0"/>
              </a:gradFill>
            </a:endParaRPr>
          </a:p>
        </p:txBody>
      </p:sp>
      <p:graphicFrame>
        <p:nvGraphicFramePr>
          <p:cNvPr id="11" name="Table 10"/>
          <p:cNvGraphicFramePr>
            <a:graphicFrameLocks noGrp="1"/>
          </p:cNvGraphicFramePr>
          <p:nvPr>
            <p:extLst>
              <p:ext uri="{D42A27DB-BD31-4B8C-83A1-F6EECF244321}">
                <p14:modId xmlns:p14="http://schemas.microsoft.com/office/powerpoint/2010/main" val="3309229867"/>
              </p:ext>
            </p:extLst>
          </p:nvPr>
        </p:nvGraphicFramePr>
        <p:xfrm>
          <a:off x="220653" y="4208287"/>
          <a:ext cx="5658682" cy="1021576"/>
        </p:xfrm>
        <a:graphic>
          <a:graphicData uri="http://schemas.openxmlformats.org/drawingml/2006/table">
            <a:tbl>
              <a:tblPr/>
              <a:tblGrid>
                <a:gridCol w="5658682">
                  <a:extLst>
                    <a:ext uri="{9D8B030D-6E8A-4147-A177-3AD203B41FA5}">
                      <a16:colId xmlns:a16="http://schemas.microsoft.com/office/drawing/2014/main" xmlns="" val="674742074"/>
                    </a:ext>
                  </a:extLst>
                </a:gridCol>
              </a:tblGrid>
              <a:tr h="488375">
                <a:tc>
                  <a:txBody>
                    <a:bodyPr/>
                    <a:lstStyle/>
                    <a:p>
                      <a:r>
                        <a:rPr lang="en-US" sz="2600" dirty="0" smtClean="0">
                          <a:latin typeface="+mj-lt"/>
                        </a:rPr>
                        <a:t>Scott Allen</a:t>
                      </a:r>
                      <a:endParaRPr lang="en-US" sz="2600" dirty="0">
                        <a:latin typeface="+mj-lt"/>
                      </a:endParaRPr>
                    </a:p>
                  </a:txBody>
                  <a:tcPr marL="84951" marR="84951" marT="42475" marB="4247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513064394"/>
                  </a:ext>
                </a:extLst>
              </a:tr>
              <a:tr h="533201">
                <a:tc>
                  <a:txBody>
                    <a:bodyPr/>
                    <a:lstStyle/>
                    <a:p>
                      <a:r>
                        <a:rPr lang="en-US" sz="1500" baseline="0" dirty="0" smtClean="0">
                          <a:latin typeface="+mj-lt"/>
                        </a:rPr>
                        <a:t>http://OdeToCode.com</a:t>
                      </a:r>
                      <a:endParaRPr lang="en-US" sz="1500" baseline="0" dirty="0" smtClean="0">
                        <a:latin typeface="+mj-lt"/>
                      </a:endParaRPr>
                    </a:p>
                  </a:txBody>
                  <a:tcPr marL="84951" marR="84951" marT="42475" marB="4247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717102508"/>
                  </a:ext>
                </a:extLst>
              </a:tr>
            </a:tbl>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spTree>
    <p:extLst>
      <p:ext uri="{BB962C8B-B14F-4D97-AF65-F5344CB8AC3E}">
        <p14:creationId xmlns:p14="http://schemas.microsoft.com/office/powerpoint/2010/main" val="3851271465"/>
      </p:ext>
    </p:extLst>
  </p:cSld>
  <p:clrMapOvr>
    <a:masterClrMapping/>
  </p:clrMapOvr>
  <p:transition advTm="10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Sugar</a:t>
            </a:r>
            <a:endParaRPr lang="en-US" dirty="0"/>
          </a:p>
        </p:txBody>
      </p:sp>
      <p:sp>
        <p:nvSpPr>
          <p:cNvPr id="3" name="Text Placeholder 2"/>
          <p:cNvSpPr>
            <a:spLocks noGrp="1"/>
          </p:cNvSpPr>
          <p:nvPr>
            <p:ph type="body" idx="1"/>
          </p:nvPr>
        </p:nvSpPr>
        <p:spPr/>
        <p:txBody>
          <a:bodyPr/>
          <a:lstStyle/>
          <a:p>
            <a:r>
              <a:rPr lang="en-US" dirty="0" smtClean="0"/>
              <a:t>Even more to come!</a:t>
            </a:r>
            <a:endParaRPr lang="en-US" dirty="0"/>
          </a:p>
        </p:txBody>
      </p:sp>
      <p:pic>
        <p:nvPicPr>
          <p:cNvPr id="15" name="Picture 14"/>
          <p:cNvPicPr>
            <a:picLocks noChangeAspect="1"/>
          </p:cNvPicPr>
          <p:nvPr/>
        </p:nvPicPr>
        <p:blipFill>
          <a:blip r:embed="rId2"/>
          <a:stretch>
            <a:fillRect/>
          </a:stretch>
        </p:blipFill>
        <p:spPr>
          <a:xfrm>
            <a:off x="2819400" y="2209800"/>
            <a:ext cx="3276600" cy="3276600"/>
          </a:xfrm>
          <a:prstGeom prst="rect">
            <a:avLst/>
          </a:prstGeom>
        </p:spPr>
      </p:pic>
    </p:spTree>
    <p:extLst>
      <p:ext uri="{BB962C8B-B14F-4D97-AF65-F5344CB8AC3E}">
        <p14:creationId xmlns:p14="http://schemas.microsoft.com/office/powerpoint/2010/main" val="372403682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Simulating OOP</a:t>
            </a:r>
            <a:endParaRPr lang="en-US" dirty="0"/>
          </a:p>
        </p:txBody>
      </p:sp>
      <p:pic>
        <p:nvPicPr>
          <p:cNvPr id="4" name="Picture 3"/>
          <p:cNvPicPr>
            <a:picLocks noChangeAspect="1"/>
          </p:cNvPicPr>
          <p:nvPr/>
        </p:nvPicPr>
        <p:blipFill>
          <a:blip r:embed="rId2"/>
          <a:stretch>
            <a:fillRect/>
          </a:stretch>
        </p:blipFill>
        <p:spPr>
          <a:xfrm>
            <a:off x="1895475" y="1693543"/>
            <a:ext cx="5495925" cy="4402457"/>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06908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class Keyword</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52612" y="1455150"/>
            <a:ext cx="5310188" cy="4869450"/>
          </a:xfrm>
          <a:prstGeom prst="rect">
            <a:avLst/>
          </a:prstGeom>
        </p:spPr>
      </p:pic>
    </p:spTree>
    <p:extLst>
      <p:ext uri="{BB962C8B-B14F-4D97-AF65-F5344CB8AC3E}">
        <p14:creationId xmlns:p14="http://schemas.microsoft.com/office/powerpoint/2010/main" val="53352139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1473200"/>
            <a:ext cx="4752975" cy="3200400"/>
          </a:xfrm>
          <a:prstGeom prst="rect">
            <a:avLst/>
          </a:prstGeom>
        </p:spPr>
      </p:pic>
      <p:pic>
        <p:nvPicPr>
          <p:cNvPr id="5" name="Picture 4"/>
          <p:cNvPicPr>
            <a:picLocks noChangeAspect="1"/>
          </p:cNvPicPr>
          <p:nvPr/>
        </p:nvPicPr>
        <p:blipFill>
          <a:blip r:embed="rId3"/>
          <a:stretch>
            <a:fillRect/>
          </a:stretch>
        </p:blipFill>
        <p:spPr>
          <a:xfrm>
            <a:off x="2590800" y="2514600"/>
            <a:ext cx="5705475" cy="3609975"/>
          </a:xfrm>
          <a:prstGeom prst="rect">
            <a:avLst/>
          </a:prstGeom>
        </p:spPr>
      </p:pic>
    </p:spTree>
    <p:extLst>
      <p:ext uri="{BB962C8B-B14F-4D97-AF65-F5344CB8AC3E}">
        <p14:creationId xmlns:p14="http://schemas.microsoft.com/office/powerpoint/2010/main" val="98950336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function is an 8 character word</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1981200"/>
            <a:ext cx="4686300" cy="3228975"/>
          </a:xfrm>
          <a:prstGeom prst="rect">
            <a:avLst/>
          </a:prstGeom>
        </p:spPr>
      </p:pic>
    </p:spTree>
    <p:extLst>
      <p:ext uri="{BB962C8B-B14F-4D97-AF65-F5344CB8AC3E}">
        <p14:creationId xmlns:p14="http://schemas.microsoft.com/office/powerpoint/2010/main" val="245865116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a:t>
            </a:r>
            <a:endParaRPr lang="en-US" dirty="0"/>
          </a:p>
        </p:txBody>
      </p:sp>
      <p:sp>
        <p:nvSpPr>
          <p:cNvPr id="3" name="Text Placeholder 2"/>
          <p:cNvSpPr>
            <a:spLocks noGrp="1"/>
          </p:cNvSpPr>
          <p:nvPr>
            <p:ph type="body" idx="1"/>
          </p:nvPr>
        </p:nvSpPr>
        <p:spPr/>
        <p:txBody>
          <a:bodyPr/>
          <a:lstStyle/>
          <a:p>
            <a:r>
              <a:rPr lang="en-US" dirty="0" smtClean="0"/>
              <a:t>Expressive syntax</a:t>
            </a:r>
          </a:p>
          <a:p>
            <a:r>
              <a:rPr lang="en-US" dirty="0" smtClean="0"/>
              <a:t>Familiar to C# developers</a:t>
            </a:r>
            <a:endParaRPr lang="en-US" dirty="0"/>
          </a:p>
        </p:txBody>
      </p:sp>
      <p:pic>
        <p:nvPicPr>
          <p:cNvPr id="4" name="Picture 3"/>
          <p:cNvPicPr>
            <a:picLocks noChangeAspect="1"/>
          </p:cNvPicPr>
          <p:nvPr/>
        </p:nvPicPr>
        <p:blipFill>
          <a:blip r:embed="rId2"/>
          <a:stretch>
            <a:fillRect/>
          </a:stretch>
        </p:blipFill>
        <p:spPr>
          <a:xfrm>
            <a:off x="1181100" y="2981325"/>
            <a:ext cx="6781800" cy="2505075"/>
          </a:xfrm>
          <a:prstGeom prst="rect">
            <a:avLst/>
          </a:prstGeom>
        </p:spPr>
      </p:pic>
    </p:spTree>
    <p:extLst>
      <p:ext uri="{BB962C8B-B14F-4D97-AF65-F5344CB8AC3E}">
        <p14:creationId xmlns:p14="http://schemas.microsoft.com/office/powerpoint/2010/main" val="123794314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LINQish</a:t>
            </a:r>
            <a:r>
              <a:rPr lang="en-US" dirty="0" smtClean="0"/>
              <a:t> Arrows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457325" y="2185987"/>
            <a:ext cx="6229350" cy="2486025"/>
          </a:xfrm>
          <a:prstGeom prst="rect">
            <a:avLst/>
          </a:prstGeom>
        </p:spPr>
      </p:pic>
    </p:spTree>
    <p:extLst>
      <p:ext uri="{BB962C8B-B14F-4D97-AF65-F5344CB8AC3E}">
        <p14:creationId xmlns:p14="http://schemas.microsoft.com/office/powerpoint/2010/main" val="26854710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 Lexically Bind this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28662" y="1652587"/>
            <a:ext cx="7686675" cy="3552825"/>
          </a:xfrm>
          <a:prstGeom prst="rect">
            <a:avLst/>
          </a:prstGeom>
        </p:spPr>
      </p:pic>
    </p:spTree>
    <p:extLst>
      <p:ext uri="{BB962C8B-B14F-4D97-AF65-F5344CB8AC3E}">
        <p14:creationId xmlns:p14="http://schemas.microsoft.com/office/powerpoint/2010/main" val="21733891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Encapsulating Collections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023937" y="2033587"/>
            <a:ext cx="7096125" cy="3324225"/>
          </a:xfrm>
          <a:prstGeom prst="rect">
            <a:avLst/>
          </a:prstGeom>
        </p:spPr>
      </p:pic>
    </p:spTree>
    <p:extLst>
      <p:ext uri="{BB962C8B-B14F-4D97-AF65-F5344CB8AC3E}">
        <p14:creationId xmlns:p14="http://schemas.microsoft.com/office/powerpoint/2010/main" val="325340500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Iterators and Iterables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447800" y="1752600"/>
            <a:ext cx="6562725" cy="3657600"/>
          </a:xfrm>
          <a:prstGeom prst="rect">
            <a:avLst/>
          </a:prstGeom>
        </p:spPr>
      </p:pic>
    </p:spTree>
    <p:extLst>
      <p:ext uri="{BB962C8B-B14F-4D97-AF65-F5344CB8AC3E}">
        <p14:creationId xmlns:p14="http://schemas.microsoft.com/office/powerpoint/2010/main" val="19026829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Excitement?</a:t>
            </a:r>
            <a:endParaRPr lang="en-US" dirty="0"/>
          </a:p>
        </p:txBody>
      </p:sp>
      <p:sp>
        <p:nvSpPr>
          <p:cNvPr id="3" name="Text Placeholder 2"/>
          <p:cNvSpPr>
            <a:spLocks noGrp="1"/>
          </p:cNvSpPr>
          <p:nvPr>
            <p:ph type="body" idx="1"/>
          </p:nvPr>
        </p:nvSpPr>
        <p:spPr>
          <a:xfrm>
            <a:off x="457200" y="1447800"/>
            <a:ext cx="7696200" cy="4495800"/>
          </a:xfrm>
        </p:spPr>
        <p:txBody>
          <a:bodyPr/>
          <a:lstStyle/>
          <a:p>
            <a:r>
              <a:rPr lang="en-US" dirty="0" smtClean="0"/>
              <a:t>First </a:t>
            </a:r>
            <a:r>
              <a:rPr lang="en-US" i="1" dirty="0" smtClean="0"/>
              <a:t>substantial</a:t>
            </a:r>
            <a:r>
              <a:rPr lang="en-US" dirty="0" smtClean="0"/>
              <a:t> addition to JavaScript since inception</a:t>
            </a:r>
            <a:endParaRPr lang="en-US" dirty="0"/>
          </a:p>
        </p:txBody>
      </p:sp>
      <p:sp>
        <p:nvSpPr>
          <p:cNvPr id="5" name="Rectangle 4"/>
          <p:cNvSpPr/>
          <p:nvPr/>
        </p:nvSpPr>
        <p:spPr bwMode="auto">
          <a:xfrm>
            <a:off x="228600" y="3124200"/>
            <a:ext cx="8686800" cy="228600"/>
          </a:xfrm>
          <a:prstGeom prst="rect">
            <a:avLst/>
          </a:prstGeom>
          <a:solidFill>
            <a:schemeClr val="accent2">
              <a:lumMod val="5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7" name="Line Callout 2 6"/>
          <p:cNvSpPr/>
          <p:nvPr/>
        </p:nvSpPr>
        <p:spPr bwMode="auto">
          <a:xfrm>
            <a:off x="762000" y="2362200"/>
            <a:ext cx="1066800" cy="685800"/>
          </a:xfrm>
          <a:prstGeom prst="borderCallout2">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1993</a:t>
            </a:r>
          </a:p>
          <a:p>
            <a:pPr algn="ctr"/>
            <a:r>
              <a:rPr lang="en-US" sz="2000" dirty="0" smtClean="0">
                <a:latin typeface="Tekton Pro" pitchFamily="34" charset="0"/>
              </a:rPr>
              <a:t>1.0</a:t>
            </a:r>
            <a:endParaRPr lang="en-US" sz="2000" dirty="0">
              <a:latin typeface="Tekton Pro" pitchFamily="34" charset="0"/>
            </a:endParaRPr>
          </a:p>
        </p:txBody>
      </p:sp>
      <p:sp>
        <p:nvSpPr>
          <p:cNvPr id="10" name="Line Callout 2 9"/>
          <p:cNvSpPr/>
          <p:nvPr/>
        </p:nvSpPr>
        <p:spPr bwMode="auto">
          <a:xfrm>
            <a:off x="2209800" y="3810000"/>
            <a:ext cx="1066800" cy="685800"/>
          </a:xfrm>
          <a:prstGeom prst="borderCallout2">
            <a:avLst>
              <a:gd name="adj1" fmla="val 18750"/>
              <a:gd name="adj2" fmla="val -8333"/>
              <a:gd name="adj3" fmla="val 18750"/>
              <a:gd name="adj4" fmla="val -16667"/>
              <a:gd name="adj5" fmla="val -63176"/>
              <a:gd name="adj6" fmla="val -22343"/>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1998</a:t>
            </a:r>
            <a:endParaRPr lang="en-US" sz="2000" dirty="0">
              <a:latin typeface="Tekton Pro" pitchFamily="34" charset="0"/>
            </a:endParaRPr>
          </a:p>
          <a:p>
            <a:pPr algn="ctr"/>
            <a:r>
              <a:rPr lang="en-US" sz="2000" dirty="0" smtClean="0">
                <a:latin typeface="Tekton Pro" pitchFamily="34" charset="0"/>
              </a:rPr>
              <a:t>2.0</a:t>
            </a:r>
            <a:endParaRPr lang="en-US" sz="2000" dirty="0" smtClean="0">
              <a:latin typeface="Tekton Pro" pitchFamily="34" charset="0"/>
            </a:endParaRPr>
          </a:p>
        </p:txBody>
      </p:sp>
      <p:sp>
        <p:nvSpPr>
          <p:cNvPr id="11" name="Line Callout 2 10"/>
          <p:cNvSpPr/>
          <p:nvPr/>
        </p:nvSpPr>
        <p:spPr bwMode="auto">
          <a:xfrm>
            <a:off x="2895600" y="2362200"/>
            <a:ext cx="1066800" cy="685800"/>
          </a:xfrm>
          <a:prstGeom prst="borderCallout2">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1999</a:t>
            </a:r>
          </a:p>
          <a:p>
            <a:pPr algn="ctr"/>
            <a:r>
              <a:rPr lang="en-US" sz="2000" dirty="0">
                <a:latin typeface="Tekton Pro" pitchFamily="34" charset="0"/>
              </a:rPr>
              <a:t>3</a:t>
            </a:r>
            <a:r>
              <a:rPr lang="en-US" sz="2000" dirty="0" smtClean="0">
                <a:latin typeface="Tekton Pro" pitchFamily="34" charset="0"/>
              </a:rPr>
              <a:t>.0</a:t>
            </a:r>
            <a:endParaRPr lang="en-US" sz="2000" dirty="0">
              <a:latin typeface="Tekton Pro" pitchFamily="34" charset="0"/>
            </a:endParaRPr>
          </a:p>
        </p:txBody>
      </p:sp>
      <p:sp>
        <p:nvSpPr>
          <p:cNvPr id="13" name="Line Callout 2 12"/>
          <p:cNvSpPr/>
          <p:nvPr/>
        </p:nvSpPr>
        <p:spPr bwMode="auto">
          <a:xfrm>
            <a:off x="7543800" y="3810000"/>
            <a:ext cx="1066800" cy="685800"/>
          </a:xfrm>
          <a:prstGeom prst="borderCallout2">
            <a:avLst>
              <a:gd name="adj1" fmla="val 18750"/>
              <a:gd name="adj2" fmla="val -8333"/>
              <a:gd name="adj3" fmla="val 18750"/>
              <a:gd name="adj4" fmla="val -16667"/>
              <a:gd name="adj5" fmla="val -63176"/>
              <a:gd name="adj6" fmla="val -22343"/>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2009</a:t>
            </a:r>
            <a:endParaRPr lang="en-US" sz="2000" dirty="0">
              <a:latin typeface="Tekton Pro" pitchFamily="34" charset="0"/>
            </a:endParaRPr>
          </a:p>
          <a:p>
            <a:pPr algn="ctr"/>
            <a:r>
              <a:rPr lang="en-US" sz="2000" dirty="0">
                <a:latin typeface="Tekton Pro" pitchFamily="34" charset="0"/>
              </a:rPr>
              <a:t>5</a:t>
            </a:r>
            <a:r>
              <a:rPr lang="en-US" sz="2000" dirty="0" smtClean="0">
                <a:latin typeface="Tekton Pro" pitchFamily="34" charset="0"/>
              </a:rPr>
              <a:t>.0</a:t>
            </a:r>
            <a:endParaRPr lang="en-US" sz="2000" dirty="0" smtClean="0">
              <a:latin typeface="Tekton Pro" pitchFamily="34" charset="0"/>
            </a:endParaRPr>
          </a:p>
        </p:txBody>
      </p:sp>
      <p:sp>
        <p:nvSpPr>
          <p:cNvPr id="16" name="Line Callout 2 15"/>
          <p:cNvSpPr/>
          <p:nvPr/>
        </p:nvSpPr>
        <p:spPr bwMode="auto">
          <a:xfrm>
            <a:off x="7543800" y="2362200"/>
            <a:ext cx="1066800" cy="685800"/>
          </a:xfrm>
          <a:prstGeom prst="borderCallout2">
            <a:avLst>
              <a:gd name="adj1" fmla="val 21453"/>
              <a:gd name="adj2" fmla="val 107497"/>
              <a:gd name="adj3" fmla="val 27760"/>
              <a:gd name="adj4" fmla="val 126962"/>
              <a:gd name="adj5" fmla="val 134121"/>
              <a:gd name="adj6" fmla="val 125920"/>
            </a:avLst>
          </a:prstGeom>
          <a:solidFill>
            <a:schemeClr val="accent6">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2015</a:t>
            </a:r>
          </a:p>
          <a:p>
            <a:pPr algn="ctr"/>
            <a:r>
              <a:rPr lang="en-US" sz="2000" dirty="0">
                <a:latin typeface="Tekton Pro" pitchFamily="34" charset="0"/>
              </a:rPr>
              <a:t>6</a:t>
            </a:r>
            <a:r>
              <a:rPr lang="en-US" sz="2000" dirty="0" smtClean="0">
                <a:latin typeface="Tekton Pro" pitchFamily="34" charset="0"/>
              </a:rPr>
              <a:t>.0</a:t>
            </a:r>
            <a:endParaRPr lang="en-US" sz="2000" dirty="0" smtClean="0">
              <a:latin typeface="Tekton Pro" pitchFamily="34" charset="0"/>
            </a:endParaRPr>
          </a:p>
        </p:txBody>
      </p:sp>
    </p:spTree>
    <p:extLst>
      <p:ext uri="{BB962C8B-B14F-4D97-AF65-F5344CB8AC3E}">
        <p14:creationId xmlns:p14="http://schemas.microsoft.com/office/powerpoint/2010/main" val="2875646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or of</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447800" y="2081212"/>
            <a:ext cx="6248400" cy="2695575"/>
          </a:xfrm>
          <a:prstGeom prst="rect">
            <a:avLst/>
          </a:prstGeom>
        </p:spPr>
      </p:pic>
    </p:spTree>
    <p:extLst>
      <p:ext uri="{BB962C8B-B14F-4D97-AF65-F5344CB8AC3E}">
        <p14:creationId xmlns:p14="http://schemas.microsoft.com/office/powerpoint/2010/main" val="364702631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a:t>
            </a:r>
            <a:endParaRPr lang="en-US" dirty="0"/>
          </a:p>
        </p:txBody>
      </p:sp>
      <p:sp>
        <p:nvSpPr>
          <p:cNvPr id="3" name="Text Placeholder 2"/>
          <p:cNvSpPr>
            <a:spLocks noGrp="1"/>
          </p:cNvSpPr>
          <p:nvPr>
            <p:ph type="body" idx="1"/>
          </p:nvPr>
        </p:nvSpPr>
        <p:spPr/>
        <p:txBody>
          <a:bodyPr/>
          <a:lstStyle/>
          <a:p>
            <a:r>
              <a:rPr lang="en-US" dirty="0" smtClean="0"/>
              <a:t>A new type where every value is </a:t>
            </a:r>
            <a:r>
              <a:rPr lang="en-US" dirty="0"/>
              <a:t>u</a:t>
            </a:r>
            <a:r>
              <a:rPr lang="en-US" dirty="0" smtClean="0"/>
              <a:t>nique and immutable</a:t>
            </a:r>
          </a:p>
          <a:p>
            <a:r>
              <a:rPr lang="en-US" dirty="0" smtClean="0"/>
              <a:t>Can use a symbol as a key into an object</a:t>
            </a:r>
            <a:endParaRPr lang="en-US" dirty="0"/>
          </a:p>
        </p:txBody>
      </p:sp>
      <p:pic>
        <p:nvPicPr>
          <p:cNvPr id="4" name="Picture 3"/>
          <p:cNvPicPr>
            <a:picLocks noChangeAspect="1"/>
          </p:cNvPicPr>
          <p:nvPr/>
        </p:nvPicPr>
        <p:blipFill>
          <a:blip r:embed="rId2"/>
          <a:stretch>
            <a:fillRect/>
          </a:stretch>
        </p:blipFill>
        <p:spPr>
          <a:xfrm>
            <a:off x="304800" y="2333625"/>
            <a:ext cx="6800850" cy="1933575"/>
          </a:xfrm>
          <a:prstGeom prst="rect">
            <a:avLst/>
          </a:prstGeom>
        </p:spPr>
      </p:pic>
      <p:pic>
        <p:nvPicPr>
          <p:cNvPr id="5" name="Picture 4"/>
          <p:cNvPicPr>
            <a:picLocks noChangeAspect="1"/>
          </p:cNvPicPr>
          <p:nvPr/>
        </p:nvPicPr>
        <p:blipFill>
          <a:blip r:embed="rId3"/>
          <a:stretch>
            <a:fillRect/>
          </a:stretch>
        </p:blipFill>
        <p:spPr>
          <a:xfrm>
            <a:off x="2209800" y="2971800"/>
            <a:ext cx="6324600" cy="3248025"/>
          </a:xfrm>
          <a:prstGeom prst="rect">
            <a:avLst/>
          </a:prstGeom>
        </p:spPr>
      </p:pic>
    </p:spTree>
    <p:extLst>
      <p:ext uri="{BB962C8B-B14F-4D97-AF65-F5344CB8AC3E}">
        <p14:creationId xmlns:p14="http://schemas.microsoft.com/office/powerpoint/2010/main" val="350154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Symbol.iterator</a:t>
            </a:r>
            <a:endParaRPr lang="en-US" dirty="0"/>
          </a:p>
        </p:txBody>
      </p:sp>
      <p:sp>
        <p:nvSpPr>
          <p:cNvPr id="3" name="Text Placeholder 2"/>
          <p:cNvSpPr>
            <a:spLocks noGrp="1"/>
          </p:cNvSpPr>
          <p:nvPr>
            <p:ph type="body" idx="1"/>
          </p:nvPr>
        </p:nvSpPr>
        <p:spPr/>
        <p:txBody>
          <a:bodyPr/>
          <a:lstStyle/>
          <a:p>
            <a:r>
              <a:rPr lang="en-US" dirty="0" smtClean="0"/>
              <a:t>A magic method that makes an object iterable</a:t>
            </a:r>
            <a:endParaRPr lang="en-US" dirty="0"/>
          </a:p>
        </p:txBody>
      </p:sp>
      <p:pic>
        <p:nvPicPr>
          <p:cNvPr id="4" name="Picture 3"/>
          <p:cNvPicPr>
            <a:picLocks noChangeAspect="1"/>
          </p:cNvPicPr>
          <p:nvPr/>
        </p:nvPicPr>
        <p:blipFill>
          <a:blip r:embed="rId2"/>
          <a:stretch>
            <a:fillRect/>
          </a:stretch>
        </p:blipFill>
        <p:spPr>
          <a:xfrm>
            <a:off x="223837" y="2124075"/>
            <a:ext cx="8696325" cy="2609850"/>
          </a:xfrm>
          <a:prstGeom prst="rect">
            <a:avLst/>
          </a:prstGeom>
        </p:spPr>
      </p:pic>
    </p:spTree>
    <p:extLst>
      <p:ext uri="{BB962C8B-B14F-4D97-AF65-F5344CB8AC3E}">
        <p14:creationId xmlns:p14="http://schemas.microsoft.com/office/powerpoint/2010/main" val="218785204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Own Iterable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81000" y="1143000"/>
            <a:ext cx="7324725" cy="3457575"/>
          </a:xfrm>
          <a:prstGeom prst="rect">
            <a:avLst/>
          </a:prstGeom>
        </p:spPr>
      </p:pic>
      <p:pic>
        <p:nvPicPr>
          <p:cNvPr id="5" name="Picture 4"/>
          <p:cNvPicPr>
            <a:picLocks noChangeAspect="1"/>
          </p:cNvPicPr>
          <p:nvPr/>
        </p:nvPicPr>
        <p:blipFill>
          <a:blip r:embed="rId3"/>
          <a:stretch>
            <a:fillRect/>
          </a:stretch>
        </p:blipFill>
        <p:spPr>
          <a:xfrm>
            <a:off x="609600" y="1441450"/>
            <a:ext cx="8248650" cy="4876800"/>
          </a:xfrm>
          <a:prstGeom prst="rect">
            <a:avLst/>
          </a:prstGeom>
        </p:spPr>
      </p:pic>
    </p:spTree>
    <p:extLst>
      <p:ext uri="{BB962C8B-B14F-4D97-AF65-F5344CB8AC3E}">
        <p14:creationId xmlns:p14="http://schemas.microsoft.com/office/powerpoint/2010/main" val="456951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52537" y="1266825"/>
            <a:ext cx="6638925" cy="4324350"/>
          </a:xfrm>
          <a:prstGeom prst="rect">
            <a:avLst/>
          </a:prstGeom>
        </p:spPr>
      </p:pic>
    </p:spTree>
    <p:extLst>
      <p:ext uri="{BB962C8B-B14F-4D97-AF65-F5344CB8AC3E}">
        <p14:creationId xmlns:p14="http://schemas.microsoft.com/office/powerpoint/2010/main" val="5043234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To Make Iterables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914400" y="1828800"/>
            <a:ext cx="7724775" cy="3295650"/>
          </a:xfrm>
          <a:prstGeom prst="rect">
            <a:avLst/>
          </a:prstGeom>
        </p:spPr>
      </p:pic>
    </p:spTree>
    <p:extLst>
      <p:ext uri="{BB962C8B-B14F-4D97-AF65-F5344CB8AC3E}">
        <p14:creationId xmlns:p14="http://schemas.microsoft.com/office/powerpoint/2010/main" val="277078371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err="1" smtClean="0"/>
              <a:t>Async</a:t>
            </a:r>
            <a:r>
              <a:rPr lang="en-US" dirty="0" smtClean="0"/>
              <a:t> Code</a:t>
            </a:r>
            <a:endParaRPr lang="en-US" dirty="0"/>
          </a:p>
        </p:txBody>
      </p:sp>
      <p:pic>
        <p:nvPicPr>
          <p:cNvPr id="4" name="Picture 3"/>
          <p:cNvPicPr>
            <a:picLocks noChangeAspect="1"/>
          </p:cNvPicPr>
          <p:nvPr/>
        </p:nvPicPr>
        <p:blipFill>
          <a:blip r:embed="rId2"/>
          <a:stretch>
            <a:fillRect/>
          </a:stretch>
        </p:blipFill>
        <p:spPr>
          <a:xfrm>
            <a:off x="1066800" y="1371600"/>
            <a:ext cx="7734300" cy="4008995"/>
          </a:xfrm>
          <a:prstGeom prst="rect">
            <a:avLst/>
          </a:prstGeom>
        </p:spPr>
      </p:pic>
      <p:sp>
        <p:nvSpPr>
          <p:cNvPr id="5" name="Rectangle 4"/>
          <p:cNvSpPr/>
          <p:nvPr/>
        </p:nvSpPr>
        <p:spPr>
          <a:xfrm>
            <a:off x="685800" y="5638800"/>
            <a:ext cx="8229600" cy="307777"/>
          </a:xfrm>
          <a:prstGeom prst="rect">
            <a:avLst/>
          </a:prstGeom>
        </p:spPr>
        <p:txBody>
          <a:bodyPr wrap="square">
            <a:spAutoFit/>
          </a:bodyPr>
          <a:lstStyle/>
          <a:p>
            <a:r>
              <a:rPr lang="en-US" sz="1400" dirty="0">
                <a:solidFill>
                  <a:srgbClr val="000000"/>
                </a:solidFill>
                <a:latin typeface="Segoe UI" panose="020B0502040204020203" pitchFamily="34" charset="0"/>
              </a:rPr>
              <a:t>http://tritarget.org/blog/2012/11/28/the-pyramid-of-doom-a-javascript-style-trap/</a:t>
            </a:r>
            <a:endParaRPr lang="en-US" sz="1400" dirty="0"/>
          </a:p>
        </p:txBody>
      </p:sp>
    </p:spTree>
    <p:extLst>
      <p:ext uri="{BB962C8B-B14F-4D97-AF65-F5344CB8AC3E}">
        <p14:creationId xmlns:p14="http://schemas.microsoft.com/office/powerpoint/2010/main" val="387827920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Promises</a:t>
            </a:r>
            <a:endParaRPr lang="en-US" dirty="0"/>
          </a:p>
        </p:txBody>
      </p:sp>
      <p:pic>
        <p:nvPicPr>
          <p:cNvPr id="4" name="Picture 3"/>
          <p:cNvPicPr>
            <a:picLocks noChangeAspect="1"/>
          </p:cNvPicPr>
          <p:nvPr/>
        </p:nvPicPr>
        <p:blipFill>
          <a:blip r:embed="rId2"/>
          <a:stretch>
            <a:fillRect/>
          </a:stretch>
        </p:blipFill>
        <p:spPr>
          <a:xfrm>
            <a:off x="1752600" y="1295400"/>
            <a:ext cx="6081443" cy="4705350"/>
          </a:xfrm>
          <a:prstGeom prst="rect">
            <a:avLst/>
          </a:prstGeom>
        </p:spPr>
      </p:pic>
    </p:spTree>
    <p:extLst>
      <p:ext uri="{BB962C8B-B14F-4D97-AF65-F5344CB8AC3E}">
        <p14:creationId xmlns:p14="http://schemas.microsoft.com/office/powerpoint/2010/main" val="24094979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Chain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33600" y="1371600"/>
            <a:ext cx="5381625" cy="4465164"/>
          </a:xfrm>
          <a:prstGeom prst="rect">
            <a:avLst/>
          </a:prstGeom>
        </p:spPr>
      </p:pic>
    </p:spTree>
    <p:extLst>
      <p:ext uri="{BB962C8B-B14F-4D97-AF65-F5344CB8AC3E}">
        <p14:creationId xmlns:p14="http://schemas.microsoft.com/office/powerpoint/2010/main" val="71427127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Modularity &amp; Scope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600200" y="1152525"/>
            <a:ext cx="5943600" cy="4867275"/>
          </a:xfrm>
          <a:prstGeom prst="rect">
            <a:avLst/>
          </a:prstGeom>
        </p:spPr>
      </p:pic>
    </p:spTree>
    <p:extLst>
      <p:ext uri="{BB962C8B-B14F-4D97-AF65-F5344CB8AC3E}">
        <p14:creationId xmlns:p14="http://schemas.microsoft.com/office/powerpoint/2010/main" val="28987534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New JavaScript</a:t>
            </a:r>
            <a:endParaRPr lang="en-US" dirty="0"/>
          </a:p>
        </p:txBody>
      </p:sp>
      <p:sp>
        <p:nvSpPr>
          <p:cNvPr id="3" name="Text Placeholder 2"/>
          <p:cNvSpPr>
            <a:spLocks noGrp="1"/>
          </p:cNvSpPr>
          <p:nvPr>
            <p:ph type="body" idx="1"/>
          </p:nvPr>
        </p:nvSpPr>
        <p:spPr/>
        <p:txBody>
          <a:bodyPr/>
          <a:lstStyle/>
          <a:p>
            <a:r>
              <a:rPr lang="en-US" dirty="0" smtClean="0"/>
              <a:t>Apologies to Raymond Chen</a:t>
            </a:r>
            <a:endParaRPr lang="en-US" dirty="0"/>
          </a:p>
        </p:txBody>
      </p:sp>
      <p:sp>
        <p:nvSpPr>
          <p:cNvPr id="4" name="Rectangle 3"/>
          <p:cNvSpPr/>
          <p:nvPr/>
        </p:nvSpPr>
        <p:spPr bwMode="auto">
          <a:xfrm>
            <a:off x="3505200" y="3162300"/>
            <a:ext cx="1752600" cy="1066800"/>
          </a:xfrm>
          <a:prstGeom prst="rect">
            <a:avLst/>
          </a:prstGeom>
          <a:solidFill>
            <a:schemeClr val="bg2">
              <a:lumMod val="60000"/>
              <a:lumOff val="4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JavaScript</a:t>
            </a:r>
            <a:endParaRPr lang="en-US" sz="2000" dirty="0">
              <a:latin typeface="Tekton Pro" pitchFamily="34" charset="0"/>
            </a:endParaRPr>
          </a:p>
        </p:txBody>
      </p:sp>
      <p:sp>
        <p:nvSpPr>
          <p:cNvPr id="5" name="Oval 4"/>
          <p:cNvSpPr/>
          <p:nvPr/>
        </p:nvSpPr>
        <p:spPr bwMode="auto">
          <a:xfrm>
            <a:off x="685800" y="4235278"/>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Python</a:t>
            </a:r>
            <a:endParaRPr lang="en-US" sz="2000" dirty="0">
              <a:latin typeface="Tekton Pro" pitchFamily="34" charset="0"/>
            </a:endParaRPr>
          </a:p>
        </p:txBody>
      </p:sp>
      <p:sp>
        <p:nvSpPr>
          <p:cNvPr id="6" name="Oval 5"/>
          <p:cNvSpPr/>
          <p:nvPr/>
        </p:nvSpPr>
        <p:spPr bwMode="auto">
          <a:xfrm>
            <a:off x="3200400" y="5499786"/>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Ruby</a:t>
            </a:r>
            <a:endParaRPr lang="en-US" sz="2000" dirty="0">
              <a:latin typeface="Tekton Pro" pitchFamily="34" charset="0"/>
            </a:endParaRPr>
          </a:p>
        </p:txBody>
      </p:sp>
      <p:sp>
        <p:nvSpPr>
          <p:cNvPr id="7" name="Oval 6"/>
          <p:cNvSpPr/>
          <p:nvPr/>
        </p:nvSpPr>
        <p:spPr bwMode="auto">
          <a:xfrm>
            <a:off x="6019800" y="2656703"/>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C#</a:t>
            </a:r>
            <a:endParaRPr lang="en-US" sz="2000" dirty="0">
              <a:latin typeface="Tekton Pro" pitchFamily="34" charset="0"/>
            </a:endParaRPr>
          </a:p>
        </p:txBody>
      </p:sp>
      <p:sp>
        <p:nvSpPr>
          <p:cNvPr id="8" name="Oval 7"/>
          <p:cNvSpPr/>
          <p:nvPr/>
        </p:nvSpPr>
        <p:spPr bwMode="auto">
          <a:xfrm>
            <a:off x="4495800" y="1687727"/>
            <a:ext cx="1752600" cy="1066800"/>
          </a:xfrm>
          <a:prstGeom prst="ellipse">
            <a:avLst/>
          </a:prstGeom>
          <a:solidFill>
            <a:schemeClr val="accent3">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Lisp</a:t>
            </a:r>
            <a:endParaRPr lang="en-US" sz="2000" dirty="0">
              <a:latin typeface="Tekton Pro" pitchFamily="34" charset="0"/>
            </a:endParaRPr>
          </a:p>
        </p:txBody>
      </p:sp>
      <p:cxnSp>
        <p:nvCxnSpPr>
          <p:cNvPr id="10" name="Straight Arrow Connector 9"/>
          <p:cNvCxnSpPr>
            <a:stCxn id="5" idx="7"/>
            <a:endCxn id="4" idx="1"/>
          </p:cNvCxnSpPr>
          <p:nvPr/>
        </p:nvCxnSpPr>
        <p:spPr bwMode="auto">
          <a:xfrm flipV="1">
            <a:off x="2181738" y="3695700"/>
            <a:ext cx="1323462" cy="695807"/>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12" name="Straight Arrow Connector 11"/>
          <p:cNvCxnSpPr>
            <a:stCxn id="6" idx="0"/>
            <a:endCxn id="4" idx="2"/>
          </p:cNvCxnSpPr>
          <p:nvPr/>
        </p:nvCxnSpPr>
        <p:spPr bwMode="auto">
          <a:xfrm flipV="1">
            <a:off x="4076700" y="4229100"/>
            <a:ext cx="304800" cy="1270686"/>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a:off x="4402095" y="2621982"/>
            <a:ext cx="370962" cy="564002"/>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18" name="Straight Arrow Connector 17"/>
          <p:cNvCxnSpPr>
            <a:stCxn id="7" idx="2"/>
            <a:endCxn id="4" idx="3"/>
          </p:cNvCxnSpPr>
          <p:nvPr/>
        </p:nvCxnSpPr>
        <p:spPr bwMode="auto">
          <a:xfrm flipH="1">
            <a:off x="5257800" y="3190103"/>
            <a:ext cx="762000" cy="505597"/>
          </a:xfrm>
          <a:prstGeom prst="straightConnector1">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3505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Modularity &amp; Scope</a:t>
            </a:r>
            <a:endParaRPr lang="en-US" dirty="0"/>
          </a:p>
        </p:txBody>
      </p:sp>
      <p:sp>
        <p:nvSpPr>
          <p:cNvPr id="3" name="Text Placeholder 2"/>
          <p:cNvSpPr>
            <a:spLocks noGrp="1"/>
          </p:cNvSpPr>
          <p:nvPr>
            <p:ph type="body" idx="1"/>
          </p:nvPr>
        </p:nvSpPr>
        <p:spPr/>
        <p:txBody>
          <a:bodyPr/>
          <a:lstStyle/>
          <a:p>
            <a:r>
              <a:rPr lang="en-US" dirty="0" smtClean="0"/>
              <a:t>Possible solutions</a:t>
            </a:r>
          </a:p>
          <a:p>
            <a:pPr lvl="1"/>
            <a:r>
              <a:rPr lang="en-US" dirty="0" smtClean="0"/>
              <a:t>Common JS</a:t>
            </a:r>
          </a:p>
          <a:p>
            <a:pPr lvl="1"/>
            <a:r>
              <a:rPr lang="en-US" dirty="0" smtClean="0"/>
              <a:t>Asynchronous Module Definitions</a:t>
            </a:r>
          </a:p>
          <a:p>
            <a:pPr lvl="1"/>
            <a:r>
              <a:rPr lang="en-US" dirty="0" smtClean="0"/>
              <a:t>IFFE and </a:t>
            </a:r>
            <a:r>
              <a:rPr lang="en-US" dirty="0" err="1" smtClean="0"/>
              <a:t>Globals</a:t>
            </a:r>
            <a:endParaRPr lang="en-US" dirty="0" smtClean="0"/>
          </a:p>
          <a:p>
            <a:r>
              <a:rPr lang="en-US" dirty="0" smtClean="0"/>
              <a:t>Think about how current libraries are designed</a:t>
            </a:r>
          </a:p>
          <a:p>
            <a:pPr lvl="1"/>
            <a:r>
              <a:rPr lang="en-US" dirty="0" smtClean="0"/>
              <a:t>jQuery -&gt; $</a:t>
            </a:r>
          </a:p>
          <a:p>
            <a:pPr lvl="1"/>
            <a:r>
              <a:rPr lang="en-US" dirty="0" smtClean="0"/>
              <a:t>Angular -&gt; angular</a:t>
            </a:r>
          </a:p>
          <a:p>
            <a:pPr lvl="1"/>
            <a:r>
              <a:rPr lang="en-US" dirty="0" err="1" smtClean="0"/>
              <a:t>Lodash</a:t>
            </a:r>
            <a:r>
              <a:rPr lang="en-US" dirty="0" smtClean="0"/>
              <a:t> -&gt; _</a:t>
            </a:r>
            <a:endParaRPr lang="en-US" dirty="0"/>
          </a:p>
        </p:txBody>
      </p:sp>
    </p:spTree>
    <p:extLst>
      <p:ext uri="{BB962C8B-B14F-4D97-AF65-F5344CB8AC3E}">
        <p14:creationId xmlns:p14="http://schemas.microsoft.com/office/powerpoint/2010/main" val="213370817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Real Modules!</a:t>
            </a:r>
            <a:endParaRPr lang="en-US" dirty="0"/>
          </a:p>
        </p:txBody>
      </p:sp>
      <p:sp>
        <p:nvSpPr>
          <p:cNvPr id="3" name="Text Placeholder 2"/>
          <p:cNvSpPr>
            <a:spLocks noGrp="1"/>
          </p:cNvSpPr>
          <p:nvPr>
            <p:ph type="body" idx="1"/>
          </p:nvPr>
        </p:nvSpPr>
        <p:spPr/>
        <p:txBody>
          <a:bodyPr/>
          <a:lstStyle/>
          <a:p>
            <a:r>
              <a:rPr lang="en-US" dirty="0" smtClean="0"/>
              <a:t>Think “module” not “file”</a:t>
            </a:r>
            <a:endParaRPr lang="en-US" dirty="0"/>
          </a:p>
        </p:txBody>
      </p:sp>
      <p:pic>
        <p:nvPicPr>
          <p:cNvPr id="4" name="Picture 3"/>
          <p:cNvPicPr>
            <a:picLocks noChangeAspect="1"/>
          </p:cNvPicPr>
          <p:nvPr/>
        </p:nvPicPr>
        <p:blipFill>
          <a:blip r:embed="rId2"/>
          <a:stretch>
            <a:fillRect/>
          </a:stretch>
        </p:blipFill>
        <p:spPr>
          <a:xfrm>
            <a:off x="1295400" y="2114550"/>
            <a:ext cx="6553200" cy="4133850"/>
          </a:xfrm>
          <a:prstGeom prst="rect">
            <a:avLst/>
          </a:prstGeom>
        </p:spPr>
      </p:pic>
    </p:spTree>
    <p:extLst>
      <p:ext uri="{BB962C8B-B14F-4D97-AF65-F5344CB8AC3E}">
        <p14:creationId xmlns:p14="http://schemas.microsoft.com/office/powerpoint/2010/main" val="113058494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976980"/>
            <a:ext cx="8196262" cy="3123657"/>
          </a:xfrm>
          <a:prstGeom prst="rect">
            <a:avLst/>
          </a:prstGeom>
        </p:spPr>
      </p:pic>
    </p:spTree>
    <p:extLst>
      <p:ext uri="{BB962C8B-B14F-4D97-AF65-F5344CB8AC3E}">
        <p14:creationId xmlns:p14="http://schemas.microsoft.com/office/powerpoint/2010/main" val="25182910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Exports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752600" y="1252537"/>
            <a:ext cx="6139229" cy="4886325"/>
          </a:xfrm>
          <a:prstGeom prst="rect">
            <a:avLst/>
          </a:prstGeom>
        </p:spPr>
      </p:pic>
    </p:spTree>
    <p:extLst>
      <p:ext uri="{BB962C8B-B14F-4D97-AF65-F5344CB8AC3E}">
        <p14:creationId xmlns:p14="http://schemas.microsoft.com/office/powerpoint/2010/main" val="420432979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It Work</a:t>
            </a:r>
            <a:endParaRPr lang="en-US" dirty="0"/>
          </a:p>
        </p:txBody>
      </p:sp>
      <p:sp>
        <p:nvSpPr>
          <p:cNvPr id="3" name="Text Placeholder 2"/>
          <p:cNvSpPr>
            <a:spLocks noGrp="1"/>
          </p:cNvSpPr>
          <p:nvPr>
            <p:ph type="body" idx="1"/>
          </p:nvPr>
        </p:nvSpPr>
        <p:spPr/>
        <p:txBody>
          <a:bodyPr/>
          <a:lstStyle/>
          <a:p>
            <a:endParaRPr lang="en-US"/>
          </a:p>
        </p:txBody>
      </p:sp>
      <p:sp>
        <p:nvSpPr>
          <p:cNvPr id="4" name="Rectangle 3"/>
          <p:cNvSpPr/>
          <p:nvPr/>
        </p:nvSpPr>
        <p:spPr>
          <a:xfrm>
            <a:off x="2362200" y="990600"/>
            <a:ext cx="4445063" cy="338554"/>
          </a:xfrm>
          <a:prstGeom prst="rect">
            <a:avLst/>
          </a:prstGeom>
        </p:spPr>
        <p:txBody>
          <a:bodyPr wrap="none">
            <a:spAutoFit/>
          </a:bodyPr>
          <a:lstStyle/>
          <a:p>
            <a:r>
              <a:rPr lang="en-US" dirty="0">
                <a:solidFill>
                  <a:srgbClr val="000000"/>
                </a:solidFill>
                <a:latin typeface="Segoe UI" panose="020B0502040204020203" pitchFamily="34" charset="0"/>
              </a:rPr>
              <a:t>https://kangax.github.io/compat-table/es6/</a:t>
            </a:r>
            <a:endParaRPr lang="en-US" dirty="0"/>
          </a:p>
        </p:txBody>
      </p:sp>
      <p:pic>
        <p:nvPicPr>
          <p:cNvPr id="5" name="Picture 4"/>
          <p:cNvPicPr>
            <a:picLocks noChangeAspect="1"/>
          </p:cNvPicPr>
          <p:nvPr/>
        </p:nvPicPr>
        <p:blipFill>
          <a:blip r:embed="rId2"/>
          <a:stretch>
            <a:fillRect/>
          </a:stretch>
        </p:blipFill>
        <p:spPr>
          <a:xfrm>
            <a:off x="785812" y="1459832"/>
            <a:ext cx="7572375" cy="4929330"/>
          </a:xfrm>
          <a:prstGeom prst="rect">
            <a:avLst/>
          </a:prstGeom>
        </p:spPr>
      </p:pic>
    </p:spTree>
    <p:extLst>
      <p:ext uri="{BB962C8B-B14F-4D97-AF65-F5344CB8AC3E}">
        <p14:creationId xmlns:p14="http://schemas.microsoft.com/office/powerpoint/2010/main" val="163189328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JavaScript</a:t>
            </a:r>
            <a:endParaRPr lang="en-US" dirty="0"/>
          </a:p>
        </p:txBody>
      </p:sp>
      <p:sp>
        <p:nvSpPr>
          <p:cNvPr id="3" name="Text Placeholder 2"/>
          <p:cNvSpPr>
            <a:spLocks noGrp="1"/>
          </p:cNvSpPr>
          <p:nvPr>
            <p:ph type="body" idx="1"/>
          </p:nvPr>
        </p:nvSpPr>
        <p:spPr/>
        <p:txBody>
          <a:bodyPr/>
          <a:lstStyle/>
          <a:p>
            <a:r>
              <a:rPr lang="en-US" dirty="0" smtClean="0"/>
              <a:t>Use with Grunt, Gulp, </a:t>
            </a:r>
            <a:r>
              <a:rPr lang="en-US" dirty="0" err="1" smtClean="0"/>
              <a:t>WebPack</a:t>
            </a:r>
            <a:r>
              <a:rPr lang="en-US" dirty="0" smtClean="0"/>
              <a:t>, JSPM</a:t>
            </a:r>
          </a:p>
          <a:p>
            <a:pPr lvl="1"/>
            <a:r>
              <a:rPr lang="en-US" dirty="0" smtClean="0"/>
              <a:t>Many others</a:t>
            </a:r>
            <a:endParaRPr lang="en-US" dirty="0"/>
          </a:p>
          <a:p>
            <a:pPr lvl="1"/>
            <a:r>
              <a:rPr lang="en-US" dirty="0"/>
              <a:t>O</a:t>
            </a:r>
            <a:r>
              <a:rPr lang="en-US" dirty="0" smtClean="0"/>
              <a:t>r . . . directly in a browser</a:t>
            </a:r>
            <a:endParaRPr lang="en-US" dirty="0"/>
          </a:p>
        </p:txBody>
      </p:sp>
      <p:pic>
        <p:nvPicPr>
          <p:cNvPr id="5" name="Picture 4"/>
          <p:cNvPicPr>
            <a:picLocks noChangeAspect="1"/>
          </p:cNvPicPr>
          <p:nvPr/>
        </p:nvPicPr>
        <p:blipFill>
          <a:blip r:embed="rId2"/>
          <a:stretch>
            <a:fillRect/>
          </a:stretch>
        </p:blipFill>
        <p:spPr>
          <a:xfrm>
            <a:off x="990600" y="2967038"/>
            <a:ext cx="7332777" cy="2519362"/>
          </a:xfrm>
          <a:prstGeom prst="rect">
            <a:avLst/>
          </a:prstGeom>
        </p:spPr>
      </p:pic>
      <p:sp>
        <p:nvSpPr>
          <p:cNvPr id="6" name="Rectangle 5"/>
          <p:cNvSpPr/>
          <p:nvPr/>
        </p:nvSpPr>
        <p:spPr>
          <a:xfrm>
            <a:off x="3402446" y="990600"/>
            <a:ext cx="1931554" cy="338554"/>
          </a:xfrm>
          <a:prstGeom prst="rect">
            <a:avLst/>
          </a:prstGeom>
        </p:spPr>
        <p:txBody>
          <a:bodyPr wrap="none">
            <a:spAutoFit/>
          </a:bodyPr>
          <a:lstStyle/>
          <a:p>
            <a:r>
              <a:rPr lang="en-US" dirty="0">
                <a:solidFill>
                  <a:srgbClr val="000000"/>
                </a:solidFill>
                <a:latin typeface="Segoe UI" panose="020B0502040204020203" pitchFamily="34" charset="0"/>
              </a:rPr>
              <a:t>https://babeljs.io/</a:t>
            </a:r>
            <a:endParaRPr lang="en-US" dirty="0"/>
          </a:p>
        </p:txBody>
      </p:sp>
    </p:spTree>
    <p:extLst>
      <p:ext uri="{BB962C8B-B14F-4D97-AF65-F5344CB8AC3E}">
        <p14:creationId xmlns:p14="http://schemas.microsoft.com/office/powerpoint/2010/main" val="108272798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Polyfill</a:t>
            </a:r>
            <a:r>
              <a:rPr lang="en-US" dirty="0" smtClean="0"/>
              <a:t> Your Browser</a:t>
            </a:r>
            <a:endParaRPr lang="en-US" dirty="0"/>
          </a:p>
        </p:txBody>
      </p:sp>
      <p:sp>
        <p:nvSpPr>
          <p:cNvPr id="3" name="Text Placeholder 2"/>
          <p:cNvSpPr>
            <a:spLocks noGrp="1"/>
          </p:cNvSpPr>
          <p:nvPr>
            <p:ph type="body" idx="1"/>
          </p:nvPr>
        </p:nvSpPr>
        <p:spPr/>
        <p:txBody>
          <a:bodyPr/>
          <a:lstStyle/>
          <a:p>
            <a:r>
              <a:rPr lang="en-US" dirty="0" smtClean="0"/>
              <a:t>Almost automatic with many bundling tools</a:t>
            </a:r>
            <a:endParaRPr lang="en-US" dirty="0"/>
          </a:p>
        </p:txBody>
      </p:sp>
      <p:pic>
        <p:nvPicPr>
          <p:cNvPr id="4" name="Picture 3"/>
          <p:cNvPicPr>
            <a:picLocks noChangeAspect="1"/>
          </p:cNvPicPr>
          <p:nvPr/>
        </p:nvPicPr>
        <p:blipFill>
          <a:blip r:embed="rId2"/>
          <a:stretch>
            <a:fillRect/>
          </a:stretch>
        </p:blipFill>
        <p:spPr>
          <a:xfrm>
            <a:off x="1066800" y="2286000"/>
            <a:ext cx="7205662" cy="2531369"/>
          </a:xfrm>
          <a:prstGeom prst="rect">
            <a:avLst/>
          </a:prstGeom>
        </p:spPr>
      </p:pic>
    </p:spTree>
    <p:extLst>
      <p:ext uri="{BB962C8B-B14F-4D97-AF65-F5344CB8AC3E}">
        <p14:creationId xmlns:p14="http://schemas.microsoft.com/office/powerpoint/2010/main" val="374493474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Modules</a:t>
            </a:r>
            <a:endParaRPr lang="en-US" dirty="0"/>
          </a:p>
        </p:txBody>
      </p:sp>
      <p:sp>
        <p:nvSpPr>
          <p:cNvPr id="3" name="Text Placeholder 2"/>
          <p:cNvSpPr>
            <a:spLocks noGrp="1"/>
          </p:cNvSpPr>
          <p:nvPr>
            <p:ph type="body" idx="1"/>
          </p:nvPr>
        </p:nvSpPr>
        <p:spPr/>
        <p:txBody>
          <a:bodyPr/>
          <a:lstStyle/>
          <a:p>
            <a:r>
              <a:rPr lang="en-US" dirty="0" smtClean="0"/>
              <a:t>Bundle them, too</a:t>
            </a:r>
            <a:endParaRPr lang="en-US" dirty="0"/>
          </a:p>
        </p:txBody>
      </p:sp>
      <p:pic>
        <p:nvPicPr>
          <p:cNvPr id="4" name="Picture 3"/>
          <p:cNvPicPr>
            <a:picLocks noChangeAspect="1"/>
          </p:cNvPicPr>
          <p:nvPr/>
        </p:nvPicPr>
        <p:blipFill>
          <a:blip r:embed="rId2"/>
          <a:stretch>
            <a:fillRect/>
          </a:stretch>
        </p:blipFill>
        <p:spPr>
          <a:xfrm>
            <a:off x="1524000" y="2667000"/>
            <a:ext cx="6225208" cy="2921204"/>
          </a:xfrm>
          <a:prstGeom prst="rect">
            <a:avLst/>
          </a:prstGeom>
        </p:spPr>
      </p:pic>
      <p:sp>
        <p:nvSpPr>
          <p:cNvPr id="5" name="Rectangle 4"/>
          <p:cNvSpPr/>
          <p:nvPr/>
        </p:nvSpPr>
        <p:spPr>
          <a:xfrm>
            <a:off x="3124200" y="1066800"/>
            <a:ext cx="2714589" cy="338554"/>
          </a:xfrm>
          <a:prstGeom prst="rect">
            <a:avLst/>
          </a:prstGeom>
        </p:spPr>
        <p:txBody>
          <a:bodyPr wrap="none">
            <a:spAutoFit/>
          </a:bodyPr>
          <a:lstStyle/>
          <a:p>
            <a:r>
              <a:rPr lang="en-US" dirty="0">
                <a:solidFill>
                  <a:srgbClr val="000000"/>
                </a:solidFill>
                <a:latin typeface="Segoe UI" panose="020B0502040204020203" pitchFamily="34" charset="0"/>
              </a:rPr>
              <a:t>http://webpack.github.io/</a:t>
            </a:r>
            <a:endParaRPr lang="en-US" dirty="0"/>
          </a:p>
        </p:txBody>
      </p:sp>
    </p:spTree>
    <p:extLst>
      <p:ext uri="{BB962C8B-B14F-4D97-AF65-F5344CB8AC3E}">
        <p14:creationId xmlns:p14="http://schemas.microsoft.com/office/powerpoint/2010/main" val="142922501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1697" y="2820622"/>
            <a:ext cx="6387260" cy="1302952"/>
          </a:xfrm>
        </p:spPr>
        <p:txBody>
          <a:bodyPr/>
          <a:lstStyle/>
          <a:p>
            <a:r>
              <a:rPr lang="en-US" dirty="0" smtClean="0"/>
              <a:t>Thank You Sponsors!</a:t>
            </a:r>
            <a:br>
              <a:rPr lang="en-US" dirty="0" smtClean="0"/>
            </a:b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3867" y="3530245"/>
            <a:ext cx="344946" cy="344946"/>
          </a:xfrm>
          <a:prstGeom prst="rect">
            <a:avLst/>
          </a:prstGeom>
          <a:noFill/>
          <a:ln>
            <a:no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74" y="4604820"/>
            <a:ext cx="2801566" cy="140078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275" y="3835760"/>
            <a:ext cx="2587140" cy="70049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6241" y="3469979"/>
            <a:ext cx="2801566" cy="1055257"/>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5361" y="4791520"/>
            <a:ext cx="2801957" cy="1027384"/>
          </a:xfrm>
          <a:prstGeom prst="rect">
            <a:avLst/>
          </a:prstGeom>
        </p:spPr>
      </p:pic>
    </p:spTree>
    <p:extLst>
      <p:ext uri="{BB962C8B-B14F-4D97-AF65-F5344CB8AC3E}">
        <p14:creationId xmlns:p14="http://schemas.microsoft.com/office/powerpoint/2010/main" val="3700380544"/>
      </p:ext>
    </p:extLst>
  </p:cSld>
  <p:clrMapOvr>
    <a:masterClrMapping/>
  </p:clrMapOvr>
  <p:transition advTm="10000">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52134" y="3055458"/>
            <a:ext cx="4089936" cy="2289409"/>
          </a:xfrm>
        </p:spPr>
        <p:txBody>
          <a:bodyPr/>
          <a:lstStyle/>
          <a:p>
            <a:r>
              <a:rPr lang="en-US" dirty="0" smtClean="0"/>
              <a:t>My </a:t>
            </a:r>
            <a:r>
              <a:rPr lang="en-US" dirty="0"/>
              <a:t>Connect</a:t>
            </a:r>
          </a:p>
          <a:p>
            <a:pPr lvl="1"/>
            <a:r>
              <a:rPr lang="en-US" dirty="0"/>
              <a:t>On the page for this session, you’ll find</a:t>
            </a:r>
          </a:p>
          <a:p>
            <a:pPr marL="252101" lvl="1" indent="-252101">
              <a:buFont typeface="Arial" panose="020B0604020202020204" pitchFamily="34" charset="0"/>
              <a:buChar char="•"/>
            </a:pPr>
            <a:r>
              <a:rPr lang="en-US" dirty="0"/>
              <a:t>Ask a question to the speaker(s)</a:t>
            </a:r>
          </a:p>
          <a:p>
            <a:pPr marL="252101" lvl="1" indent="-252101">
              <a:buFont typeface="Arial" panose="020B0604020202020204" pitchFamily="34" charset="0"/>
              <a:buChar char="•"/>
            </a:pPr>
            <a:r>
              <a:rPr lang="en-US" dirty="0"/>
              <a:t>Slides</a:t>
            </a:r>
          </a:p>
          <a:p>
            <a:pPr marL="252101" lvl="1" indent="-252101">
              <a:buFont typeface="Arial" panose="020B0604020202020204" pitchFamily="34" charset="0"/>
              <a:buChar char="•"/>
            </a:pPr>
            <a:r>
              <a:rPr lang="en-US" dirty="0"/>
              <a:t>Resources</a:t>
            </a:r>
          </a:p>
          <a:p>
            <a:pPr marL="252101" lvl="1" indent="-252101">
              <a:buFont typeface="Arial" panose="020B0604020202020204" pitchFamily="34" charset="0"/>
              <a:buChar char="•"/>
            </a:pPr>
            <a:r>
              <a:rPr lang="en-US" dirty="0" smtClean="0"/>
              <a:t>Feedback form</a:t>
            </a:r>
            <a:endParaRPr lang="en-US" dirty="0"/>
          </a:p>
        </p:txBody>
      </p:sp>
      <p:sp>
        <p:nvSpPr>
          <p:cNvPr id="6" name="Text Placeholder 5"/>
          <p:cNvSpPr>
            <a:spLocks noGrp="1"/>
          </p:cNvSpPr>
          <p:nvPr>
            <p:ph type="body" sz="quarter" idx="11"/>
          </p:nvPr>
        </p:nvSpPr>
        <p:spPr>
          <a:xfrm>
            <a:off x="201930" y="3055457"/>
            <a:ext cx="4033911" cy="1630831"/>
          </a:xfrm>
        </p:spPr>
        <p:txBody>
          <a:bodyPr/>
          <a:lstStyle/>
          <a:p>
            <a:r>
              <a:rPr lang="en-US" dirty="0"/>
              <a:t>Connect with me</a:t>
            </a:r>
          </a:p>
          <a:p>
            <a:pPr lvl="1"/>
            <a:r>
              <a:rPr lang="en-US" dirty="0" smtClean="0"/>
              <a:t>@</a:t>
            </a:r>
            <a:r>
              <a:rPr lang="en-US" dirty="0" err="1" smtClean="0"/>
              <a:t>OdeToCode</a:t>
            </a:r>
            <a:endParaRPr lang="en-US" dirty="0" smtClean="0"/>
          </a:p>
          <a:p>
            <a:pPr lvl="1"/>
            <a:r>
              <a:rPr lang="en-US" dirty="0" smtClean="0"/>
              <a:t>scott@OdeToCode.com</a:t>
            </a:r>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spTree>
    <p:extLst>
      <p:ext uri="{BB962C8B-B14F-4D97-AF65-F5344CB8AC3E}">
        <p14:creationId xmlns:p14="http://schemas.microsoft.com/office/powerpoint/2010/main" val="392091913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What’s New?</a:t>
            </a:r>
          </a:p>
          <a:p>
            <a:r>
              <a:rPr lang="en-US" dirty="0" smtClean="0"/>
              <a:t>How Do I Use It NOW?!?</a:t>
            </a:r>
          </a:p>
        </p:txBody>
      </p:sp>
      <p:graphicFrame>
        <p:nvGraphicFramePr>
          <p:cNvPr id="10" name="Chart 9"/>
          <p:cNvGraphicFramePr/>
          <p:nvPr>
            <p:extLst>
              <p:ext uri="{D42A27DB-BD31-4B8C-83A1-F6EECF244321}">
                <p14:modId xmlns:p14="http://schemas.microsoft.com/office/powerpoint/2010/main" val="1608411619"/>
              </p:ext>
            </p:extLst>
          </p:nvPr>
        </p:nvGraphicFramePr>
        <p:xfrm>
          <a:off x="1600200" y="266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2831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US" dirty="0" smtClean="0"/>
              <a:t>JavaScript has no block scoping</a:t>
            </a:r>
            <a:endParaRPr lang="en-US" dirty="0"/>
          </a:p>
        </p:txBody>
      </p:sp>
      <p:pic>
        <p:nvPicPr>
          <p:cNvPr id="4" name="Picture 3"/>
          <p:cNvPicPr>
            <a:picLocks noChangeAspect="1"/>
          </p:cNvPicPr>
          <p:nvPr/>
        </p:nvPicPr>
        <p:blipFill>
          <a:blip r:embed="rId2"/>
          <a:stretch>
            <a:fillRect/>
          </a:stretch>
        </p:blipFill>
        <p:spPr>
          <a:xfrm>
            <a:off x="752475" y="2286000"/>
            <a:ext cx="7172325" cy="3124200"/>
          </a:xfrm>
          <a:prstGeom prst="rect">
            <a:avLst/>
          </a:prstGeom>
        </p:spPr>
      </p:pic>
    </p:spTree>
    <p:extLst>
      <p:ext uri="{BB962C8B-B14F-4D97-AF65-F5344CB8AC3E}">
        <p14:creationId xmlns:p14="http://schemas.microsoft.com/office/powerpoint/2010/main" val="1778296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let</a:t>
            </a:r>
            <a:endParaRPr lang="en-US" dirty="0"/>
          </a:p>
        </p:txBody>
      </p:sp>
      <p:pic>
        <p:nvPicPr>
          <p:cNvPr id="4" name="Picture 3"/>
          <p:cNvPicPr>
            <a:picLocks noChangeAspect="1"/>
          </p:cNvPicPr>
          <p:nvPr/>
        </p:nvPicPr>
        <p:blipFill>
          <a:blip r:embed="rId2"/>
          <a:stretch>
            <a:fillRect/>
          </a:stretch>
        </p:blipFill>
        <p:spPr>
          <a:xfrm>
            <a:off x="533400" y="1600200"/>
            <a:ext cx="6596158" cy="2486025"/>
          </a:xfrm>
          <a:prstGeom prst="rect">
            <a:avLst/>
          </a:prstGeom>
        </p:spPr>
      </p:pic>
      <p:pic>
        <p:nvPicPr>
          <p:cNvPr id="5" name="Picture 4"/>
          <p:cNvPicPr>
            <a:picLocks noChangeAspect="1"/>
          </p:cNvPicPr>
          <p:nvPr/>
        </p:nvPicPr>
        <p:blipFill>
          <a:blip r:embed="rId3"/>
          <a:stretch>
            <a:fillRect/>
          </a:stretch>
        </p:blipFill>
        <p:spPr>
          <a:xfrm>
            <a:off x="3657600" y="4343400"/>
            <a:ext cx="4486275" cy="1628775"/>
          </a:xfrm>
          <a:prstGeom prst="rect">
            <a:avLst/>
          </a:prstGeom>
        </p:spPr>
      </p:pic>
    </p:spTree>
    <p:extLst>
      <p:ext uri="{BB962C8B-B14F-4D97-AF65-F5344CB8AC3E}">
        <p14:creationId xmlns:p14="http://schemas.microsoft.com/office/powerpoint/2010/main" val="2229719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US" dirty="0" smtClean="0"/>
              <a:t>All variables are mutable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819400"/>
            <a:ext cx="1809750" cy="1751272"/>
          </a:xfrm>
          <a:prstGeom prst="rect">
            <a:avLst/>
          </a:prstGeom>
        </p:spPr>
      </p:pic>
      <p:sp>
        <p:nvSpPr>
          <p:cNvPr id="5" name="TextBox 4"/>
          <p:cNvSpPr txBox="1"/>
          <p:nvPr/>
        </p:nvSpPr>
        <p:spPr bwMode="auto">
          <a:xfrm>
            <a:off x="4572000" y="2895600"/>
            <a:ext cx="1354858" cy="1323439"/>
          </a:xfrm>
          <a:prstGeom prst="rect">
            <a:avLst/>
          </a:prstGeom>
          <a:noFill/>
          <a:ln w="9525">
            <a:noFill/>
            <a:miter lim="800000"/>
            <a:headEnd/>
            <a:tailEnd/>
          </a:ln>
        </p:spPr>
        <p:txBody>
          <a:bodyPr wrap="none" rtlCol="0">
            <a:spAutoFit/>
          </a:bodyPr>
          <a:lstStyle/>
          <a:p>
            <a:r>
              <a:rPr lang="en-US" sz="8000" dirty="0" smtClean="0">
                <a:latin typeface="Tekton Pro" pitchFamily="34" charset="0"/>
              </a:rPr>
              <a:t>=4</a:t>
            </a:r>
            <a:endParaRPr lang="en-US" sz="8000" dirty="0">
              <a:latin typeface="Tekton Pro" pitchFamily="34" charset="0"/>
            </a:endParaRPr>
          </a:p>
        </p:txBody>
      </p:sp>
    </p:spTree>
    <p:extLst>
      <p:ext uri="{BB962C8B-B14F-4D97-AF65-F5344CB8AC3E}">
        <p14:creationId xmlns:p14="http://schemas.microsoft.com/office/powerpoint/2010/main" val="1499767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err="1" smtClean="0"/>
              <a:t>const</a:t>
            </a:r>
            <a:endParaRPr lang="en-US" dirty="0"/>
          </a:p>
        </p:txBody>
      </p:sp>
      <p:pic>
        <p:nvPicPr>
          <p:cNvPr id="3" name="Picture 2"/>
          <p:cNvPicPr>
            <a:picLocks noChangeAspect="1"/>
          </p:cNvPicPr>
          <p:nvPr/>
        </p:nvPicPr>
        <p:blipFill>
          <a:blip r:embed="rId2"/>
          <a:stretch>
            <a:fillRect/>
          </a:stretch>
        </p:blipFill>
        <p:spPr>
          <a:xfrm>
            <a:off x="1738312" y="2057400"/>
            <a:ext cx="5667375" cy="2114550"/>
          </a:xfrm>
          <a:prstGeom prst="rect">
            <a:avLst/>
          </a:prstGeom>
        </p:spPr>
      </p:pic>
    </p:spTree>
    <p:extLst>
      <p:ext uri="{BB962C8B-B14F-4D97-AF65-F5344CB8AC3E}">
        <p14:creationId xmlns:p14="http://schemas.microsoft.com/office/powerpoint/2010/main" val="14397126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lliem 2013 v1">
  <a:themeElements>
    <a:clrScheme name="IT Unity 2015 A">
      <a:dk1>
        <a:srgbClr val="505050"/>
      </a:dk1>
      <a:lt1>
        <a:srgbClr val="FFFFFF"/>
      </a:lt1>
      <a:dk2>
        <a:srgbClr val="0072C6"/>
      </a:dk2>
      <a:lt2>
        <a:srgbClr val="E6E6E6"/>
      </a:lt2>
      <a:accent1>
        <a:srgbClr val="FF5900"/>
      </a:accent1>
      <a:accent2>
        <a:srgbClr val="DC3C00"/>
      </a:accent2>
      <a:accent3>
        <a:srgbClr val="007233"/>
      </a:accent3>
      <a:accent4>
        <a:srgbClr val="002060"/>
      </a:accent4>
      <a:accent5>
        <a:srgbClr val="FF8000"/>
      </a:accent5>
      <a:accent6>
        <a:srgbClr val="FFFF00"/>
      </a:accent6>
      <a:hlink>
        <a:srgbClr val="7030A0"/>
      </a:hlink>
      <a:folHlink>
        <a:srgbClr val="7030A0"/>
      </a:folHlink>
    </a:clrScheme>
    <a:fontScheme name="IT Unity 2015 A">
      <a:majorFont>
        <a:latin typeface="Myriad Pro"/>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T Unity 2014 Template" id="{B3FB2098-6986-4203-BA4B-126DB3669140}" vid="{A1076AB7-DE17-437B-93AC-F4F752B9F2ED}"/>
    </a:ext>
  </a:extLst>
</a:theme>
</file>

<file path=ppt/theme/theme3.xml><?xml version="1.0" encoding="utf-8"?>
<a:theme xmlns:a="http://schemas.openxmlformats.org/drawingml/2006/main" name="1_Intelliem 2013 v1">
  <a:themeElements>
    <a:clrScheme name="IT Unity 2015 A">
      <a:dk1>
        <a:srgbClr val="505050"/>
      </a:dk1>
      <a:lt1>
        <a:srgbClr val="FFFFFF"/>
      </a:lt1>
      <a:dk2>
        <a:srgbClr val="0072C6"/>
      </a:dk2>
      <a:lt2>
        <a:srgbClr val="E6E6E6"/>
      </a:lt2>
      <a:accent1>
        <a:srgbClr val="FF5900"/>
      </a:accent1>
      <a:accent2>
        <a:srgbClr val="DC3C00"/>
      </a:accent2>
      <a:accent3>
        <a:srgbClr val="007233"/>
      </a:accent3>
      <a:accent4>
        <a:srgbClr val="002060"/>
      </a:accent4>
      <a:accent5>
        <a:srgbClr val="FF8000"/>
      </a:accent5>
      <a:accent6>
        <a:srgbClr val="FFFF00"/>
      </a:accent6>
      <a:hlink>
        <a:srgbClr val="7030A0"/>
      </a:hlink>
      <a:folHlink>
        <a:srgbClr val="7030A0"/>
      </a:folHlink>
    </a:clrScheme>
    <a:fontScheme name="IT Unity 2015 A">
      <a:majorFont>
        <a:latin typeface="Myriad Pro"/>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T Unity 2014 Template" id="{B3FB2098-6986-4203-BA4B-126DB3669140}" vid="{A1076AB7-DE17-437B-93AC-F4F752B9F2E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34781</TotalTime>
  <Words>646</Words>
  <Application>Microsoft Office PowerPoint</Application>
  <PresentationFormat>On-screen Show (4:3)</PresentationFormat>
  <Paragraphs>125</Paragraphs>
  <Slides>49</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49</vt:i4>
      </vt:variant>
    </vt:vector>
  </HeadingPairs>
  <TitlesOfParts>
    <vt:vector size="60" baseType="lpstr">
      <vt:lpstr>Arial</vt:lpstr>
      <vt:lpstr>Consolas</vt:lpstr>
      <vt:lpstr>Myriad Pro</vt:lpstr>
      <vt:lpstr>Myriad Pro Light</vt:lpstr>
      <vt:lpstr>Segoe UI</vt:lpstr>
      <vt:lpstr>Tekton Pro</vt:lpstr>
      <vt:lpstr>Verdana</vt:lpstr>
      <vt:lpstr>Wingdings</vt:lpstr>
      <vt:lpstr>1_SapphireTemplate</vt:lpstr>
      <vt:lpstr>Intelliem 2013 v1</vt:lpstr>
      <vt:lpstr>1_Intelliem 2013 v1</vt:lpstr>
      <vt:lpstr>ECMAScript 2015 (the language formerly known as ECMAScript 6)</vt:lpstr>
      <vt:lpstr>ECMAScript 2015 The Old New JavaScript</vt:lpstr>
      <vt:lpstr>Why The Excitement?</vt:lpstr>
      <vt:lpstr>The Old New JavaScript</vt:lpstr>
      <vt:lpstr>Agenda</vt:lpstr>
      <vt:lpstr>Problem</vt:lpstr>
      <vt:lpstr>Solution: let</vt:lpstr>
      <vt:lpstr>Problem</vt:lpstr>
      <vt:lpstr>Solution: const</vt:lpstr>
      <vt:lpstr>Destructuring</vt:lpstr>
      <vt:lpstr>Destructuring Objects</vt:lpstr>
      <vt:lpstr>Problem: Default Values</vt:lpstr>
      <vt:lpstr>Solution: Default Parameter Values</vt:lpstr>
      <vt:lpstr>Problem: Variable Number of Arguments</vt:lpstr>
      <vt:lpstr>Solution: Rest Parameters</vt:lpstr>
      <vt:lpstr>Spread Operator</vt:lpstr>
      <vt:lpstr>Problem: String Concatenation Is Unpleasant</vt:lpstr>
      <vt:lpstr>Solution: String Templates</vt:lpstr>
      <vt:lpstr>Even Better: Tagged Templates</vt:lpstr>
      <vt:lpstr>Syntax Sugar</vt:lpstr>
      <vt:lpstr>Problem: Simulating OOP</vt:lpstr>
      <vt:lpstr>Solution: class Keyword</vt:lpstr>
      <vt:lpstr>Inheritance</vt:lpstr>
      <vt:lpstr>Problem: function is an 8 character word</vt:lpstr>
      <vt:lpstr>Arrow Functions</vt:lpstr>
      <vt:lpstr>LINQish Arrows</vt:lpstr>
      <vt:lpstr>Arrow Functions Lexically Bind this</vt:lpstr>
      <vt:lpstr>Problem: Encapsulating Collections</vt:lpstr>
      <vt:lpstr>Solution: Iterators and Iterables</vt:lpstr>
      <vt:lpstr>for of</vt:lpstr>
      <vt:lpstr>Symbol</vt:lpstr>
      <vt:lpstr>Symbol.iterator</vt:lpstr>
      <vt:lpstr>Make Your Own Iterable</vt:lpstr>
      <vt:lpstr>Generators</vt:lpstr>
      <vt:lpstr>Easy To Make Iterables</vt:lpstr>
      <vt:lpstr>Problem: Async Code</vt:lpstr>
      <vt:lpstr>Solution: Promises</vt:lpstr>
      <vt:lpstr>Promises Chain</vt:lpstr>
      <vt:lpstr>Problem: Modularity &amp; Scope</vt:lpstr>
      <vt:lpstr>Problem: Modularity &amp; Scope</vt:lpstr>
      <vt:lpstr>Solution: Real Modules!</vt:lpstr>
      <vt:lpstr>Imports</vt:lpstr>
      <vt:lpstr>Multiple Exports</vt:lpstr>
      <vt:lpstr>Making It Work</vt:lpstr>
      <vt:lpstr>Build Your JavaScript</vt:lpstr>
      <vt:lpstr>Polyfill Your Browser</vt:lpstr>
      <vt:lpstr>Build Your Modules</vt:lpstr>
      <vt:lpstr>Thank You Sponsors! </vt:lpstr>
      <vt:lpstr>PowerPoint Presentation</vt:lpstr>
    </vt:vector>
  </TitlesOfParts>
  <LinksUpToDate>false</LinksUpToDate>
  <SharedDoc>false</SharedDoc>
  <HyperlinkBase>http://www.pluralsight.com/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subject>Introducing WCF</dc:subject>
  <dc:creator>Scott Allen</dc:creator>
  <cp:lastModifiedBy>Scott Allen</cp:lastModifiedBy>
  <cp:revision>1936</cp:revision>
  <dcterms:created xsi:type="dcterms:W3CDTF">2007-12-27T20:50:38Z</dcterms:created>
  <dcterms:modified xsi:type="dcterms:W3CDTF">2015-10-13T21:20:11Z</dcterms:modified>
</cp:coreProperties>
</file>