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1"/>
  </p:notesMasterIdLst>
  <p:handoutMasterIdLst>
    <p:handoutMasterId r:id="rId22"/>
  </p:handoutMasterIdLst>
  <p:sldIdLst>
    <p:sldId id="327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63" r:id="rId20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58" d="100"/>
          <a:sy n="58" d="100"/>
        </p:scale>
        <p:origin x="-14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7/7/2012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69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33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Modern JavaScript</a:t>
            </a:r>
            <a:endParaRPr lang="en-US" dirty="0" smtClean="0"/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Modules &amp; Prototypes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Used with the new operator</a:t>
            </a:r>
          </a:p>
          <a:p>
            <a:r>
              <a:rPr lang="en-US" b="0" dirty="0"/>
              <a:t>Capital first letter by convention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204" y="2971800"/>
            <a:ext cx="58102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56930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new Will 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new, empty object</a:t>
            </a:r>
          </a:p>
          <a:p>
            <a:r>
              <a:rPr lang="en-US" dirty="0" smtClean="0"/>
              <a:t>Invoke constructor passing object as “this”</a:t>
            </a:r>
          </a:p>
          <a:p>
            <a:r>
              <a:rPr lang="en-US" dirty="0" smtClean="0"/>
              <a:t>And assign the prototype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8000"/>
            <a:ext cx="588645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199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Prototypes and 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Every object has a prototype</a:t>
            </a:r>
          </a:p>
          <a:p>
            <a:r>
              <a:rPr lang="en-US" b="0" dirty="0"/>
              <a:t>Runtime looks into prototype to resolve members</a:t>
            </a:r>
          </a:p>
          <a:p>
            <a:r>
              <a:rPr lang="en-US" b="0" dirty="0" smtClean="0"/>
              <a:t>Called prototypal </a:t>
            </a:r>
            <a:r>
              <a:rPr lang="en-US" b="0" dirty="0"/>
              <a:t>inheritance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24200"/>
            <a:ext cx="55911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211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Prototypes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Share method definitions among objects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362200"/>
            <a:ext cx="61626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384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 scope</a:t>
            </a:r>
          </a:p>
          <a:p>
            <a:r>
              <a:rPr lang="en-US" dirty="0" smtClean="0"/>
              <a:t>Global scope</a:t>
            </a:r>
          </a:p>
          <a:p>
            <a:r>
              <a:rPr lang="en-US" dirty="0" smtClean="0"/>
              <a:t>No block scope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3124200"/>
            <a:ext cx="35337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828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none</a:t>
            </a:r>
          </a:p>
          <a:p>
            <a:r>
              <a:rPr lang="en-US" dirty="0" smtClean="0"/>
              <a:t>But, we can fake them …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3048000"/>
            <a:ext cx="634365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75811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Fields aren’t protected</a:t>
            </a:r>
          </a:p>
          <a:p>
            <a:r>
              <a:rPr lang="en-US" dirty="0" smtClean="0"/>
              <a:t>Can hide state with closures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2514600"/>
            <a:ext cx="532447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2354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Closures on a large scale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981200"/>
            <a:ext cx="573405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39440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Mode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of </a:t>
            </a:r>
            <a:r>
              <a:rPr lang="en-US" dirty="0" err="1" smtClean="0"/>
              <a:t>ECMAScript</a:t>
            </a:r>
            <a:r>
              <a:rPr lang="en-US" dirty="0" smtClean="0"/>
              <a:t> 5</a:t>
            </a:r>
          </a:p>
          <a:p>
            <a:r>
              <a:rPr lang="en-US" dirty="0" smtClean="0"/>
              <a:t>Backward compatible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976563"/>
            <a:ext cx="24765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13179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096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Myriad Pro Light" pitchFamily="34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8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6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4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" pitchFamily="2" charset="2"/>
              <a:buChar char="o"/>
              <a:defRPr sz="1200" b="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dirty="0" smtClean="0"/>
              <a:t>JavaScript is different</a:t>
            </a:r>
          </a:p>
          <a:p>
            <a:r>
              <a:rPr lang="en-US" dirty="0" smtClean="0"/>
              <a:t>Prototypes and modules are building blocks</a:t>
            </a:r>
          </a:p>
          <a:p>
            <a:r>
              <a:rPr lang="en-US" dirty="0" smtClean="0"/>
              <a:t>Be careful with scope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JavaScript</a:t>
            </a:r>
            <a:endParaRPr lang="en-US" dirty="0" smtClean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dynamic</a:t>
            </a:r>
            <a:endParaRPr lang="en-US" dirty="0" smtClean="0"/>
          </a:p>
          <a:p>
            <a:r>
              <a:rPr lang="en-US" dirty="0" smtClean="0"/>
              <a:t>It’s functional</a:t>
            </a:r>
          </a:p>
          <a:p>
            <a:r>
              <a:rPr lang="en-US" dirty="0" smtClean="0"/>
              <a:t>It has some great features</a:t>
            </a:r>
          </a:p>
          <a:p>
            <a:r>
              <a:rPr lang="en-US" dirty="0" smtClean="0"/>
              <a:t>Has a dark side, too ...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Weakly Typed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Only a few </a:t>
            </a:r>
            <a:r>
              <a:rPr lang="en-US" b="0" dirty="0"/>
              <a:t>built-in types</a:t>
            </a:r>
          </a:p>
          <a:p>
            <a:r>
              <a:rPr lang="en-US" b="0" dirty="0"/>
              <a:t>Variables can point to anything - anytime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86100"/>
            <a:ext cx="44958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79750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Objects have state and behavior</a:t>
            </a:r>
          </a:p>
          <a:p>
            <a:r>
              <a:rPr lang="en-US" dirty="0" smtClean="0"/>
              <a:t>No type or class definitions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6563"/>
            <a:ext cx="77724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030039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 new operator</a:t>
            </a:r>
          </a:p>
          <a:p>
            <a:r>
              <a:rPr lang="en-US" dirty="0" smtClean="0"/>
              <a:t>Or an object literal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2667000"/>
            <a:ext cx="494347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9953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are </a:t>
            </a:r>
            <a:r>
              <a:rPr lang="en-US" dirty="0" err="1" smtClean="0"/>
              <a:t>Hashtables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. or []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2266950"/>
            <a:ext cx="413385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92465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Objects, Too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 them as parameters</a:t>
            </a:r>
          </a:p>
          <a:p>
            <a:r>
              <a:rPr lang="en-US" dirty="0" smtClean="0"/>
              <a:t>Assign them to variables</a:t>
            </a:r>
          </a:p>
          <a:p>
            <a:r>
              <a:rPr lang="en-US" dirty="0" smtClean="0"/>
              <a:t>Return them from other functions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48000"/>
            <a:ext cx="37814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77533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as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Invoke a function via object</a:t>
            </a:r>
          </a:p>
          <a:p>
            <a:r>
              <a:rPr lang="en-US" dirty="0" smtClean="0"/>
              <a:t>this keyword is not optional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2895600"/>
            <a:ext cx="53244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6360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make consistent objects?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659" y="2438400"/>
            <a:ext cx="637222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08746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40493</TotalTime>
  <Words>222</Words>
  <Application>Microsoft Office PowerPoint</Application>
  <PresentationFormat>On-screen Show (4:3)</PresentationFormat>
  <Paragraphs>65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1_SapphireTemplate</vt:lpstr>
      <vt:lpstr>Modern JavaScript</vt:lpstr>
      <vt:lpstr>JavaScript</vt:lpstr>
      <vt:lpstr>Weakly Typed</vt:lpstr>
      <vt:lpstr>Object Orientation</vt:lpstr>
      <vt:lpstr>Creating Objects</vt:lpstr>
      <vt:lpstr>Objects are Hashtables</vt:lpstr>
      <vt:lpstr>Functions are Objects, Too</vt:lpstr>
      <vt:lpstr>Functions as Methods</vt:lpstr>
      <vt:lpstr>Consistency</vt:lpstr>
      <vt:lpstr>Constructor Functions</vt:lpstr>
      <vt:lpstr>What new Will Do</vt:lpstr>
      <vt:lpstr>Prototypes and Inheritance</vt:lpstr>
      <vt:lpstr>Using Prototypes</vt:lpstr>
      <vt:lpstr>Scope</vt:lpstr>
      <vt:lpstr>Namespaces</vt:lpstr>
      <vt:lpstr>Encapsulation</vt:lpstr>
      <vt:lpstr>Module Pattern</vt:lpstr>
      <vt:lpstr>Strict Mode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3621</cp:revision>
  <dcterms:created xsi:type="dcterms:W3CDTF">2007-12-27T20:50:38Z</dcterms:created>
  <dcterms:modified xsi:type="dcterms:W3CDTF">2012-07-07T17:08:39Z</dcterms:modified>
</cp:coreProperties>
</file>