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99516" autoAdjust="0"/>
  </p:normalViewPr>
  <p:slideViewPr>
    <p:cSldViewPr>
      <p:cViewPr varScale="1">
        <p:scale>
          <a:sx n="102" d="100"/>
          <a:sy n="102" d="100"/>
        </p:scale>
        <p:origin x="6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41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92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63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Orange Line"/>
          <p:cNvCxnSpPr/>
          <p:nvPr userDrawn="1"/>
        </p:nvCxnSpPr>
        <p:spPr>
          <a:xfrm>
            <a:off x="2266156" y="5835391"/>
            <a:ext cx="4625696" cy="83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ocial Textbox"/>
          <p:cNvSpPr>
            <a:spLocks noGrp="1"/>
          </p:cNvSpPr>
          <p:nvPr>
            <p:ph type="body" sz="quarter" idx="22" hasCustomPrompt="1"/>
          </p:nvPr>
        </p:nvSpPr>
        <p:spPr>
          <a:xfrm>
            <a:off x="4345530" y="5081632"/>
            <a:ext cx="4090300" cy="486239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 sz="1600"/>
            </a:lvl2pPr>
            <a:lvl3pPr marL="447217" indent="0" algn="ctr">
              <a:buFontTx/>
              <a:buNone/>
              <a:defRPr sz="1600"/>
            </a:lvl3pPr>
            <a:lvl4pPr marL="662434" indent="0" algn="ctr">
              <a:buFontTx/>
              <a:buNone/>
              <a:defRPr sz="1600"/>
            </a:lvl4pPr>
            <a:lvl5pPr marL="822698" indent="0" algn="ctr"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Click Here to Add URL | Twitter | Social connections</a:t>
            </a:r>
          </a:p>
        </p:txBody>
      </p:sp>
      <p:sp>
        <p:nvSpPr>
          <p:cNvPr id="5" name="Authors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4347336" y="4563972"/>
            <a:ext cx="4090300" cy="459605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00"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 sz="1600"/>
            </a:lvl2pPr>
            <a:lvl3pPr marL="447217" indent="0" algn="ctr">
              <a:buFontTx/>
              <a:buNone/>
              <a:defRPr sz="1600"/>
            </a:lvl3pPr>
            <a:lvl4pPr marL="662434" indent="0" algn="ctr">
              <a:buFontTx/>
              <a:buNone/>
              <a:defRPr sz="1600"/>
            </a:lvl4pPr>
            <a:lvl5pPr marL="822698" indent="0" algn="ctr"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Click to Add Author’s Name</a:t>
            </a:r>
          </a:p>
        </p:txBody>
      </p:sp>
      <p:sp>
        <p:nvSpPr>
          <p:cNvPr id="14" name="Author 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2267866" y="3153689"/>
            <a:ext cx="1828800" cy="2438400"/>
          </a:xfrm>
        </p:spPr>
        <p:txBody>
          <a:bodyPr anchor="ctr"/>
          <a:lstStyle>
            <a:lvl1pPr marL="0" indent="0" algn="ctr">
              <a:buNone/>
              <a:defRPr sz="1800"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Click Icon to Add 300x300px Author Image</a:t>
            </a:r>
            <a:endParaRPr lang="en-US" dirty="0"/>
          </a:p>
        </p:txBody>
      </p:sp>
      <p:sp>
        <p:nvSpPr>
          <p:cNvPr id="12" name="Module Title 2"/>
          <p:cNvSpPr>
            <a:spLocks noGrp="1"/>
          </p:cNvSpPr>
          <p:nvPr>
            <p:ph type="body" sz="quarter" idx="11" hasCustomPrompt="1"/>
          </p:nvPr>
        </p:nvSpPr>
        <p:spPr>
          <a:xfrm>
            <a:off x="454029" y="1758185"/>
            <a:ext cx="8255000" cy="899436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 baseline="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22284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47217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62434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822698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r>
              <a:rPr lang="en-US" dirty="0" smtClean="0"/>
              <a:t>Click to Edit Module Title (Module #2+)</a:t>
            </a:r>
            <a:endParaRPr lang="en-US" dirty="0"/>
          </a:p>
        </p:txBody>
      </p:sp>
      <p:sp>
        <p:nvSpPr>
          <p:cNvPr id="20" name="Course/Module Title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b" anchorCtr="0">
            <a:noAutofit/>
          </a:bodyPr>
          <a:lstStyle>
            <a:lvl1pPr>
              <a:lnSpc>
                <a:spcPct val="100000"/>
              </a:lnSpc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Edit Course Title (Module #1) or </a:t>
            </a:r>
            <a:br>
              <a:rPr lang="en-US" dirty="0" smtClean="0"/>
            </a:br>
            <a:r>
              <a:rPr lang="en-US" dirty="0" smtClean="0"/>
              <a:t>Module Title (Module #2+)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Orange Line"/>
          <p:cNvCxnSpPr/>
          <p:nvPr userDrawn="1"/>
        </p:nvCxnSpPr>
        <p:spPr>
          <a:xfrm>
            <a:off x="3048001" y="1753811"/>
            <a:ext cx="0" cy="417285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2"/>
          <p:cNvSpPr>
            <a:spLocks noGrp="1"/>
          </p:cNvSpPr>
          <p:nvPr>
            <p:ph type="body" sz="quarter" idx="10" hasCustomPrompt="1"/>
          </p:nvPr>
        </p:nvSpPr>
        <p:spPr>
          <a:xfrm>
            <a:off x="3359151" y="1826379"/>
            <a:ext cx="5321300" cy="4100288"/>
          </a:xfrm>
        </p:spPr>
        <p:txBody>
          <a:bodyPr lIns="0" rIns="0" bIns="0" anchor="ctr" anchorCtr="0">
            <a:normAutofit/>
          </a:bodyPr>
          <a:lstStyle>
            <a:lvl1pPr marL="0" marR="0" indent="0" algn="l" defTabSz="4395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70000"/>
              <a:buFont typeface="Wingdings" charset="2"/>
              <a:buNone/>
              <a:tabLst/>
              <a:defRPr sz="2400" b="0" baseline="0">
                <a:latin typeface="+mn-lt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add overview of topics</a:t>
            </a:r>
          </a:p>
          <a:p>
            <a:pPr lvl="0"/>
            <a:r>
              <a:rPr lang="en-US" dirty="0" smtClean="0"/>
              <a:t>Don’t forget to include why this subject is important and build a little excitement about this course/module</a:t>
            </a:r>
          </a:p>
        </p:txBody>
      </p:sp>
      <p:sp>
        <p:nvSpPr>
          <p:cNvPr id="20" name="Content 1"/>
          <p:cNvSpPr>
            <a:spLocks noGrp="1"/>
          </p:cNvSpPr>
          <p:nvPr>
            <p:ph sz="quarter" idx="11" hasCustomPrompt="1"/>
          </p:nvPr>
        </p:nvSpPr>
        <p:spPr>
          <a:xfrm>
            <a:off x="988775" y="2712750"/>
            <a:ext cx="1743821" cy="23275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 smtClean="0"/>
              <a:t>Drag picture to placeholder or click icon to add a graphic</a:t>
            </a:r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Overview, Summary, or Similar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Tex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086041" y="1758185"/>
            <a:ext cx="2611523" cy="423030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Tx/>
              <a:buNone/>
              <a:defRPr sz="2100">
                <a:latin typeface="+mn-lt"/>
              </a:defRPr>
            </a:lvl1pPr>
            <a:lvl2pPr>
              <a:buClr>
                <a:srgbClr val="FF6600"/>
              </a:buClr>
              <a:defRPr sz="2100"/>
            </a:lvl2pPr>
            <a:lvl3pPr>
              <a:buClr>
                <a:srgbClr val="FF6600"/>
              </a:buClr>
              <a:defRPr sz="1800"/>
            </a:lvl3pPr>
            <a:lvl4pPr>
              <a:defRPr sz="1600"/>
            </a:lvl4pPr>
            <a:lvl5pPr marL="659381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266240" y="1769807"/>
            <a:ext cx="2611523" cy="423030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Tx/>
              <a:buNone/>
              <a:defRPr sz="2100">
                <a:latin typeface="+mn-lt"/>
              </a:defRPr>
            </a:lvl1pPr>
            <a:lvl2pPr>
              <a:buClr>
                <a:srgbClr val="FF6600"/>
              </a:buClr>
              <a:defRPr sz="2100"/>
            </a:lvl2pPr>
            <a:lvl3pPr>
              <a:buClr>
                <a:srgbClr val="FF6600"/>
              </a:buClr>
              <a:defRPr sz="1800"/>
            </a:lvl3pPr>
            <a:lvl4pPr>
              <a:defRPr sz="1600"/>
            </a:lvl4pPr>
            <a:lvl5pPr marL="659381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sz="quarter" idx="18" hasCustomPrompt="1"/>
          </p:nvPr>
        </p:nvSpPr>
        <p:spPr>
          <a:xfrm>
            <a:off x="454029" y="1769807"/>
            <a:ext cx="2611523" cy="4230308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Tx/>
              <a:buNone/>
              <a:defRPr sz="2100" baseline="0">
                <a:latin typeface="+mn-lt"/>
              </a:defRPr>
            </a:lvl1pPr>
            <a:lvl2pPr marL="222847" indent="0" algn="ctr">
              <a:buClr>
                <a:srgbClr val="FF6600"/>
              </a:buClr>
              <a:buFontTx/>
              <a:buNone/>
              <a:defRPr sz="2100"/>
            </a:lvl2pPr>
            <a:lvl3pPr marL="447217" indent="0" algn="ctr">
              <a:buClr>
                <a:srgbClr val="FF6600"/>
              </a:buClr>
              <a:buFontTx/>
              <a:buNone/>
              <a:defRPr sz="1800"/>
            </a:lvl3pPr>
            <a:lvl4pPr>
              <a:defRPr sz="1600"/>
            </a:lvl4pPr>
            <a:lvl5pPr marL="659381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</p:txBody>
      </p:sp>
      <p:sp>
        <p:nvSpPr>
          <p:cNvPr id="20" name="Title"/>
          <p:cNvSpPr>
            <a:spLocks noGrp="1"/>
          </p:cNvSpPr>
          <p:nvPr>
            <p:ph type="title" hasCustomPrompt="1"/>
          </p:nvPr>
        </p:nvSpPr>
        <p:spPr>
          <a:xfrm>
            <a:off x="454028" y="187203"/>
            <a:ext cx="8243535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3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441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59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03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2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185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2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3879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8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odetocode.com/default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83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OdeToCode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K. Scott Allen	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r="982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New Projects and Runtimes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First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File based project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compilation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New default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6" y="2408947"/>
            <a:ext cx="2336006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10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Fast and lean runtime for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CLR wrapped in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Runs outside of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Optimized Core CLR</a:t>
            </a:r>
            <a:endParaRPr lang="en-US" dirty="0"/>
          </a:p>
        </p:txBody>
      </p:sp>
      <p:pic>
        <p:nvPicPr>
          <p:cNvPr id="2052" name="Picture 4" descr="C:\Users\Scott\Downloads\Pluralsight_Icon_Library_Jan_2015\Pluralsight_Icon_Library_Jan_2015\Cloud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1" y="2790587"/>
            <a:ext cx="2559129" cy="17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9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MVC 6 == ASP.NET MVC + </a:t>
            </a:r>
            <a:r>
              <a:rPr lang="en-US" dirty="0" err="1" smtClean="0"/>
              <a:t>WebAPI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Less overhead, less duplication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System.Web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pic>
        <p:nvPicPr>
          <p:cNvPr id="3074" name="Picture 2" descr="C:\Users\Scott\Downloads\Pluralsight_Icon_Library_Jan_2015\Pluralsight_Icon_Library_Jan_2015\Code_moni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5" y="2733199"/>
            <a:ext cx="2608146" cy="203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9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5" y="2574683"/>
            <a:ext cx="2371835" cy="2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Scott\Downloads\Pluralsight_Icon_Library_Jan_2015\Pluralsight_Icon_Library_Jan_2015\Cloud_folder.png"/>
          <p:cNvPicPr>
            <a:picLocks noGrp="1" noChangeAspect="1" noChangeArrowheads="1"/>
          </p:cNvPicPr>
          <p:nvPr>
            <p:ph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54" y="2808489"/>
            <a:ext cx="2921221" cy="19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cott\Downloads\Pluralsight_Icon_Library_Jan_2015\Pluralsight_Icon_Library_Jan_2015\Code_moni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95" y="2740418"/>
            <a:ext cx="2608146" cy="203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21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15990</TotalTime>
  <Words>65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5 First Look</vt:lpstr>
      <vt:lpstr>New Project System</vt:lpstr>
      <vt:lpstr>Cloud Optimized Core CLR</vt:lpstr>
      <vt:lpstr>Unification</vt:lpstr>
      <vt:lpstr>Summary</vt:lpstr>
    </vt:vector>
  </TitlesOfParts>
  <Company>OdeToCode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76</cp:revision>
  <dcterms:created xsi:type="dcterms:W3CDTF">2012-04-19T13:33:19Z</dcterms:created>
  <dcterms:modified xsi:type="dcterms:W3CDTF">2015-04-09T13:40:52Z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