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46" r:id="rId3"/>
    <p:sldId id="347" r:id="rId4"/>
    <p:sldId id="348" r:id="rId5"/>
    <p:sldId id="351" r:id="rId6"/>
    <p:sldId id="354" r:id="rId7"/>
    <p:sldId id="360" r:id="rId8"/>
    <p:sldId id="361" r:id="rId9"/>
    <p:sldId id="362" r:id="rId10"/>
    <p:sldId id="349" r:id="rId11"/>
    <p:sldId id="353" r:id="rId12"/>
    <p:sldId id="350" r:id="rId13"/>
    <p:sldId id="356" r:id="rId14"/>
    <p:sldId id="357" r:id="rId15"/>
    <p:sldId id="355" r:id="rId16"/>
    <p:sldId id="358" r:id="rId17"/>
    <p:sldId id="359" r:id="rId18"/>
    <p:sldId id="345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Modules, Services, Controllers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Abstractions For Applications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8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and the $injector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86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827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and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44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01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46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0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Angular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equals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extend</a:t>
            </a:r>
          </a:p>
          <a:p>
            <a:r>
              <a:rPr lang="en-US" dirty="0"/>
              <a:t>i</a:t>
            </a:r>
            <a:r>
              <a:rPr lang="en-US" dirty="0" smtClean="0"/>
              <a:t>s*</a:t>
            </a:r>
          </a:p>
          <a:p>
            <a:r>
              <a:rPr lang="en-US" dirty="0"/>
              <a:t>v</a:t>
            </a:r>
            <a:r>
              <a:rPr lang="en-US" dirty="0" smtClean="0"/>
              <a:t>ersion</a:t>
            </a:r>
          </a:p>
          <a:p>
            <a:r>
              <a:rPr lang="en-US" dirty="0" err="1" smtClean="0"/>
              <a:t>jqLite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77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ngMock</a:t>
            </a:r>
            <a:endParaRPr lang="en-US" dirty="0" smtClean="0"/>
          </a:p>
          <a:p>
            <a:r>
              <a:rPr lang="en-US" dirty="0" err="1" smtClean="0"/>
              <a:t>ngAnimate</a:t>
            </a:r>
            <a:endParaRPr lang="en-US" dirty="0" smtClean="0"/>
          </a:p>
          <a:p>
            <a:r>
              <a:rPr lang="en-US" dirty="0" err="1" smtClean="0"/>
              <a:t>ngCookies</a:t>
            </a:r>
            <a:endParaRPr lang="en-US" dirty="0" smtClean="0"/>
          </a:p>
          <a:p>
            <a:r>
              <a:rPr lang="en-US" dirty="0" err="1" smtClean="0"/>
              <a:t>ngRoute</a:t>
            </a:r>
            <a:endParaRPr lang="en-US" dirty="0" smtClean="0"/>
          </a:p>
          <a:p>
            <a:r>
              <a:rPr lang="en-US" dirty="0" err="1" smtClean="0"/>
              <a:t>ngResource</a:t>
            </a:r>
            <a:endParaRPr lang="en-US" dirty="0" smtClean="0"/>
          </a:p>
          <a:p>
            <a:r>
              <a:rPr lang="en-US" dirty="0" err="1" smtClean="0"/>
              <a:t>uiBootstrap</a:t>
            </a:r>
            <a:r>
              <a:rPr lang="en-US" dirty="0" smtClean="0"/>
              <a:t>, and more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4133850"/>
            <a:ext cx="66579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61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AngularJS is an application framework</a:t>
            </a:r>
          </a:p>
          <a:p>
            <a:pPr lvl="1"/>
            <a:r>
              <a:rPr lang="en-US" dirty="0" smtClean="0"/>
              <a:t>Model - view - *</a:t>
            </a:r>
          </a:p>
          <a:p>
            <a:pPr lvl="1"/>
            <a:r>
              <a:rPr lang="en-US" dirty="0" smtClean="0"/>
              <a:t>Data binding</a:t>
            </a:r>
          </a:p>
          <a:p>
            <a:r>
              <a:rPr lang="en-US" dirty="0" smtClean="0"/>
              <a:t>Extensible, modular, testable</a:t>
            </a:r>
          </a:p>
          <a:p>
            <a:pPr lvl="1"/>
            <a:r>
              <a:rPr lang="en-US" dirty="0" smtClean="0"/>
              <a:t>More on </a:t>
            </a:r>
            <a:r>
              <a:rPr lang="en-US" smtClean="0"/>
              <a:t>modularity coming up next …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code by vertical feature or responsibility</a:t>
            </a:r>
          </a:p>
          <a:p>
            <a:pPr lvl="1"/>
            <a:r>
              <a:rPr lang="en-US" dirty="0" smtClean="0"/>
              <a:t>Start with an application module</a:t>
            </a:r>
          </a:p>
          <a:p>
            <a:r>
              <a:rPr lang="en-US" dirty="0" smtClean="0"/>
              <a:t>Modules have dependencies</a:t>
            </a:r>
          </a:p>
          <a:p>
            <a:pPr lvl="1"/>
            <a:r>
              <a:rPr lang="en-US" dirty="0" smtClean="0"/>
              <a:t>Must describe dependencies to AngularJS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124200"/>
            <a:ext cx="5400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67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component type you can add to a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62865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1560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20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and $q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46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and $http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410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9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00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Transforms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7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23748</TotalTime>
  <Words>119</Words>
  <Application>Microsoft Office PowerPoint</Application>
  <PresentationFormat>On-screen Show (4:3)</PresentationFormat>
  <Paragraphs>44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Modules, Services, Controllers</vt:lpstr>
      <vt:lpstr>Modules</vt:lpstr>
      <vt:lpstr>Controllers</vt:lpstr>
      <vt:lpstr>Services</vt:lpstr>
      <vt:lpstr>Promises and $q</vt:lpstr>
      <vt:lpstr>Web APIs and $http</vt:lpstr>
      <vt:lpstr>HTTP Headers</vt:lpstr>
      <vt:lpstr>Http Caching</vt:lpstr>
      <vt:lpstr>HTTP Transforms</vt:lpstr>
      <vt:lpstr>DI and the $injector</vt:lpstr>
      <vt:lpstr>Bootstrapping</vt:lpstr>
      <vt:lpstr>DI and Minification</vt:lpstr>
      <vt:lpstr>Module Run</vt:lpstr>
      <vt:lpstr>Module Config</vt:lpstr>
      <vt:lpstr>Code Organization</vt:lpstr>
      <vt:lpstr>Core Angular API</vt:lpstr>
      <vt:lpstr>Other Modules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1827</cp:revision>
  <dcterms:created xsi:type="dcterms:W3CDTF">2007-12-27T20:50:38Z</dcterms:created>
  <dcterms:modified xsi:type="dcterms:W3CDTF">2013-11-25T06:15:25Z</dcterms:modified>
</cp:coreProperties>
</file>