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7"/>
  </p:notesMasterIdLst>
  <p:handoutMasterIdLst>
    <p:handoutMasterId r:id="rId18"/>
  </p:handoutMasterIdLst>
  <p:sldIdLst>
    <p:sldId id="327" r:id="rId2"/>
    <p:sldId id="348" r:id="rId3"/>
    <p:sldId id="349" r:id="rId4"/>
    <p:sldId id="356" r:id="rId5"/>
    <p:sldId id="357" r:id="rId6"/>
    <p:sldId id="358" r:id="rId7"/>
    <p:sldId id="354" r:id="rId8"/>
    <p:sldId id="352" r:id="rId9"/>
    <p:sldId id="353" r:id="rId10"/>
    <p:sldId id="350" r:id="rId11"/>
    <p:sldId id="351" r:id="rId12"/>
    <p:sldId id="346" r:id="rId13"/>
    <p:sldId id="355" r:id="rId14"/>
    <p:sldId id="347" r:id="rId15"/>
    <p:sldId id="345" r:id="rId1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75" d="100"/>
          <a:sy n="75" d="100"/>
        </p:scale>
        <p:origin x="7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Views and Forms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{{ binding }}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Formatting and modifying model data</a:t>
            </a:r>
          </a:p>
          <a:p>
            <a:pPr lvl="1"/>
            <a:r>
              <a:rPr lang="en-US" dirty="0" smtClean="0"/>
              <a:t>Sorting, filtering, formatting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262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053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072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ngSwitch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971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For Internet Explorer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07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and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593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5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Emit and broadcast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0295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Digest 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450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Watchers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53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and 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44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97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and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511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23738</TotalTime>
  <Words>53</Words>
  <Application>Microsoft Office PowerPoint</Application>
  <PresentationFormat>On-screen Show (4:3)</PresentationFormat>
  <Paragraphs>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Views and Forms</vt:lpstr>
      <vt:lpstr>Scopes and Views</vt:lpstr>
      <vt:lpstr>Scope Inheritance</vt:lpstr>
      <vt:lpstr>Scope Communication</vt:lpstr>
      <vt:lpstr>The Digest Cycle</vt:lpstr>
      <vt:lpstr>Scope Watchers</vt:lpstr>
      <vt:lpstr>Promises and Data Binding</vt:lpstr>
      <vt:lpstr>Validation</vt:lpstr>
      <vt:lpstr>Validation and CSS</vt:lpstr>
      <vt:lpstr>Filters</vt:lpstr>
      <vt:lpstr>Custom Filters</vt:lpstr>
      <vt:lpstr>Partial Views</vt:lpstr>
      <vt:lpstr>ngSwitch</vt:lpstr>
      <vt:lpstr>Some Notes For Internet Explorer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1831</cp:revision>
  <dcterms:created xsi:type="dcterms:W3CDTF">2007-12-27T20:50:38Z</dcterms:created>
  <dcterms:modified xsi:type="dcterms:W3CDTF">2013-11-25T06:15:17Z</dcterms:modified>
</cp:coreProperties>
</file>