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46" r:id="rId3"/>
    <p:sldId id="349" r:id="rId4"/>
    <p:sldId id="351" r:id="rId5"/>
    <p:sldId id="352" r:id="rId6"/>
    <p:sldId id="353" r:id="rId7"/>
    <p:sldId id="354" r:id="rId8"/>
    <p:sldId id="358" r:id="rId9"/>
    <p:sldId id="355" r:id="rId10"/>
    <p:sldId id="356" r:id="rId11"/>
    <p:sldId id="357" r:id="rId12"/>
    <p:sldId id="350" r:id="rId13"/>
    <p:sldId id="347" r:id="rId14"/>
    <p:sldId id="348" r:id="rId15"/>
    <p:sldId id="345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75" d="100"/>
          <a:sy n="75" d="100"/>
        </p:scale>
        <p:origin x="7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Services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Factories &amp; Providers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48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Decorating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8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4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097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Services, Factories, Values, Constants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67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Service?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76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62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anchorScroll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3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cacheFactory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02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47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$timeout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607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$window and $document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33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exceptionHandler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57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23717</TotalTime>
  <Words>41</Words>
  <Application>Microsoft Office PowerPoint</Application>
  <PresentationFormat>On-screen Show (4:3)</PresentationFormat>
  <Paragraphs>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Services</vt:lpstr>
      <vt:lpstr>What’s A Service?</vt:lpstr>
      <vt:lpstr>Built-in Services</vt:lpstr>
      <vt:lpstr>$anchorScroll</vt:lpstr>
      <vt:lpstr>$cacheFactory</vt:lpstr>
      <vt:lpstr>$locale</vt:lpstr>
      <vt:lpstr>$timeout</vt:lpstr>
      <vt:lpstr>$window and $document</vt:lpstr>
      <vt:lpstr>$exceptionHandler</vt:lpstr>
      <vt:lpstr>Overriding Services</vt:lpstr>
      <vt:lpstr>Decorating Services</vt:lpstr>
      <vt:lpstr>Resources</vt:lpstr>
      <vt:lpstr>Service Providers</vt:lpstr>
      <vt:lpstr>Services, Factories, Values, Constants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1830</cp:revision>
  <dcterms:created xsi:type="dcterms:W3CDTF">2007-12-27T20:50:38Z</dcterms:created>
  <dcterms:modified xsi:type="dcterms:W3CDTF">2013-11-25T06:15:31Z</dcterms:modified>
</cp:coreProperties>
</file>