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2"/>
  </p:notesMasterIdLst>
  <p:handoutMasterIdLst>
    <p:handoutMasterId r:id="rId23"/>
  </p:handoutMasterIdLst>
  <p:sldIdLst>
    <p:sldId id="327" r:id="rId2"/>
    <p:sldId id="346" r:id="rId3"/>
    <p:sldId id="347" r:id="rId4"/>
    <p:sldId id="348" r:id="rId5"/>
    <p:sldId id="349" r:id="rId6"/>
    <p:sldId id="352" r:id="rId7"/>
    <p:sldId id="353" r:id="rId8"/>
    <p:sldId id="350" r:id="rId9"/>
    <p:sldId id="351" r:id="rId10"/>
    <p:sldId id="354" r:id="rId11"/>
    <p:sldId id="355" r:id="rId12"/>
    <p:sldId id="356" r:id="rId13"/>
    <p:sldId id="357" r:id="rId14"/>
    <p:sldId id="358" r:id="rId15"/>
    <p:sldId id="360" r:id="rId16"/>
    <p:sldId id="359" r:id="rId17"/>
    <p:sldId id="361" r:id="rId18"/>
    <p:sldId id="362" r:id="rId19"/>
    <p:sldId id="363" r:id="rId20"/>
    <p:sldId id="345" r:id="rId21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5" autoAdjust="0"/>
    <p:restoredTop sz="94627" autoAdjust="0"/>
  </p:normalViewPr>
  <p:slideViewPr>
    <p:cSldViewPr>
      <p:cViewPr varScale="1">
        <p:scale>
          <a:sx n="75" d="100"/>
          <a:sy n="75" d="100"/>
        </p:scale>
        <p:origin x="75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11/24/2013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Directives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&lt;</a:t>
            </a:r>
            <a:r>
              <a:rPr lang="en-US" dirty="0" err="1" smtClean="0"/>
              <a:t>slideShow</a:t>
            </a:r>
            <a:r>
              <a:rPr lang="en-US" dirty="0" smtClean="0"/>
              <a:t>&gt;</a:t>
            </a:r>
          </a:p>
          <a:p>
            <a:pPr defTabSz="914400" eaLnBrk="1" hangingPunct="1"/>
            <a:r>
              <a:rPr lang="en-US" dirty="0" smtClean="0"/>
              <a:t>&lt;slide&gt;</a:t>
            </a:r>
            <a:endParaRPr lang="en-US" dirty="0"/>
          </a:p>
          <a:p>
            <a:pPr defTabSz="914400" eaLnBrk="1" hangingPunct="1"/>
            <a:r>
              <a:rPr lang="en-US" dirty="0" smtClean="0"/>
              <a:t>&lt;/</a:t>
            </a:r>
            <a:r>
              <a:rPr lang="en-US" dirty="0" err="1" smtClean="0"/>
              <a:t>slideShow</a:t>
            </a:r>
            <a:r>
              <a:rPr lang="en-US" dirty="0" smtClean="0"/>
              <a:t>&gt;</a:t>
            </a:r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10225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3626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and 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7977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Isolated Scopes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8016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Isolated Scope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4915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and </a:t>
            </a:r>
            <a:r>
              <a:rPr lang="en-US" dirty="0" err="1" smtClean="0"/>
              <a:t>jqLite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7559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and 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7754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and Controllers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3545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 Communication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5480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3184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and Link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573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HTML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6890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2" y="4419600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881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Elements, Classes, 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9727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ngChange</a:t>
            </a:r>
            <a:r>
              <a:rPr lang="en-US" dirty="0" smtClean="0"/>
              <a:t> required </a:t>
            </a:r>
            <a:r>
              <a:rPr lang="en-US" dirty="0" err="1" smtClean="0"/>
              <a:t>ngModel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76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0444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0456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ngular.element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1101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$compile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9673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$parse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8022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23731</TotalTime>
  <Words>58</Words>
  <Application>Microsoft Office PowerPoint</Application>
  <PresentationFormat>On-screen Show (4:3)</PresentationFormat>
  <Paragraphs>25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Directives</vt:lpstr>
      <vt:lpstr>Extending HTML</vt:lpstr>
      <vt:lpstr>Elements, Classes, Attributes</vt:lpstr>
      <vt:lpstr>Event Directives</vt:lpstr>
      <vt:lpstr>Core Directives</vt:lpstr>
      <vt:lpstr>Custom Directives</vt:lpstr>
      <vt:lpstr>angular.element</vt:lpstr>
      <vt:lpstr>$compile</vt:lpstr>
      <vt:lpstr>$parse</vt:lpstr>
      <vt:lpstr>Directive Templates</vt:lpstr>
      <vt:lpstr>Directives and Scope</vt:lpstr>
      <vt:lpstr>Isolated Scopes</vt:lpstr>
      <vt:lpstr>Isolated Scope Binding</vt:lpstr>
      <vt:lpstr>Directives and jqLite</vt:lpstr>
      <vt:lpstr>Directives and Attributes</vt:lpstr>
      <vt:lpstr>Directives and Controllers</vt:lpstr>
      <vt:lpstr>Directive Communication</vt:lpstr>
      <vt:lpstr>Transclusion</vt:lpstr>
      <vt:lpstr>Compile and Link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1832</cp:revision>
  <dcterms:created xsi:type="dcterms:W3CDTF">2007-12-27T20:50:38Z</dcterms:created>
  <dcterms:modified xsi:type="dcterms:W3CDTF">2013-11-25T06:15:53Z</dcterms:modified>
</cp:coreProperties>
</file>