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4"/>
  </p:notesMasterIdLst>
  <p:handoutMasterIdLst>
    <p:handoutMasterId r:id="rId5"/>
  </p:handoutMasterIdLst>
  <p:sldIdLst>
    <p:sldId id="327" r:id="rId2"/>
    <p:sldId id="345" r:id="rId3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27" autoAdjust="0"/>
  </p:normalViewPr>
  <p:slideViewPr>
    <p:cSldViewPr>
      <p:cViewPr varScale="1">
        <p:scale>
          <a:sx n="75" d="100"/>
          <a:sy n="75" d="100"/>
        </p:scale>
        <p:origin x="75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11/24/2013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Testing</a:t>
            </a:r>
            <a:endParaRPr lang="en-US" dirty="0" smtClean="0"/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e</a:t>
            </a:r>
            <a:r>
              <a:rPr lang="en-US" dirty="0" smtClean="0"/>
              <a:t>xpect(angular).</a:t>
            </a:r>
            <a:r>
              <a:rPr lang="en-US" dirty="0" err="1" smtClean="0"/>
              <a:t>t</a:t>
            </a:r>
            <a:r>
              <a:rPr lang="en-US" dirty="0" err="1" smtClean="0"/>
              <a:t>oBe</a:t>
            </a:r>
            <a:r>
              <a:rPr lang="en-US" dirty="0" smtClean="0"/>
              <a:t>(testable)</a:t>
            </a:r>
            <a:endParaRPr lang="en-US" dirty="0" smtClean="0"/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10225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2" y="4419600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881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23594</TotalTime>
  <Words>7</Words>
  <Application>Microsoft Office PowerPoint</Application>
  <PresentationFormat>On-screen Show (4:3)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Testing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1826</cp:revision>
  <dcterms:created xsi:type="dcterms:W3CDTF">2007-12-27T20:50:38Z</dcterms:created>
  <dcterms:modified xsi:type="dcterms:W3CDTF">2013-11-24T23:52:43Z</dcterms:modified>
</cp:coreProperties>
</file>