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4"/>
  </p:notesMasterIdLst>
  <p:handoutMasterIdLst>
    <p:handoutMasterId r:id="rId15"/>
  </p:handoutMasterIdLst>
  <p:sldIdLst>
    <p:sldId id="327" r:id="rId2"/>
    <p:sldId id="349" r:id="rId3"/>
    <p:sldId id="346" r:id="rId4"/>
    <p:sldId id="350" r:id="rId5"/>
    <p:sldId id="347" r:id="rId6"/>
    <p:sldId id="348" r:id="rId7"/>
    <p:sldId id="351" r:id="rId8"/>
    <p:sldId id="353" r:id="rId9"/>
    <p:sldId id="352" r:id="rId10"/>
    <p:sldId id="354" r:id="rId11"/>
    <p:sldId id="355" r:id="rId12"/>
    <p:sldId id="345" r:id="rId1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7" autoAdjust="0"/>
  </p:normalViewPr>
  <p:slideViewPr>
    <p:cSldViewPr>
      <p:cViewPr varScale="1">
        <p:scale>
          <a:sx n="75" d="100"/>
          <a:sy n="75" d="100"/>
        </p:scale>
        <p:origin x="7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Routing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&lt;</a:t>
            </a:r>
            <a:r>
              <a:rPr lang="en-US" dirty="0" err="1" smtClean="0"/>
              <a:t>ngView</a:t>
            </a:r>
            <a:r>
              <a:rPr lang="en-US" dirty="0" smtClean="0"/>
              <a:t>&gt;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and Controller Lifetimes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960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and Service Lifetimes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89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Routing?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13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Provider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20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834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01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230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Default Route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808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$location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81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$route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054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23741</TotalTime>
  <Words>34</Words>
  <Application>Microsoft Office PowerPoint</Application>
  <PresentationFormat>On-screen Show (4:3)</PresentationFormat>
  <Paragraphs>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Routing</vt:lpstr>
      <vt:lpstr>Why Routing?</vt:lpstr>
      <vt:lpstr>Route Provider</vt:lpstr>
      <vt:lpstr>Routing Navigation</vt:lpstr>
      <vt:lpstr>Route Parameters</vt:lpstr>
      <vt:lpstr>HTML 5 Routing</vt:lpstr>
      <vt:lpstr>Using a Default Route</vt:lpstr>
      <vt:lpstr>$location</vt:lpstr>
      <vt:lpstr>$route</vt:lpstr>
      <vt:lpstr>Routing and Controller Lifetimes</vt:lpstr>
      <vt:lpstr>Routing and Service Lifetimes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1832</cp:revision>
  <dcterms:created xsi:type="dcterms:W3CDTF">2007-12-27T20:50:38Z</dcterms:created>
  <dcterms:modified xsi:type="dcterms:W3CDTF">2013-11-25T06:15:39Z</dcterms:modified>
</cp:coreProperties>
</file>