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4"/>
  </p:notesMasterIdLst>
  <p:handoutMasterIdLst>
    <p:handoutMasterId r:id="rId5"/>
  </p:handoutMasterIdLst>
  <p:sldIdLst>
    <p:sldId id="327" r:id="rId2"/>
    <p:sldId id="345" r:id="rId3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45" autoAdjust="0"/>
    <p:restoredTop sz="94627" autoAdjust="0"/>
  </p:normalViewPr>
  <p:slideViewPr>
    <p:cSldViewPr>
      <p:cViewPr varScale="1">
        <p:scale>
          <a:sx n="75" d="100"/>
          <a:sy n="75" d="100"/>
        </p:scale>
        <p:origin x="75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11/24/2013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3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8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9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76169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14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450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4642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4699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odetocode.com/default.aspx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9"/>
          </p:cNvPr>
          <p:cNvPicPr>
            <a:picLocks noChangeAspect="1" noChangeArrowheads="1"/>
          </p:cNvPicPr>
          <p:nvPr userDrawn="1"/>
        </p:nvPicPr>
        <p:blipFill>
          <a:blip r:embed="rId10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29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Animations and UI</a:t>
            </a:r>
            <a:endParaRPr lang="en-US" dirty="0" smtClean="0"/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err="1"/>
              <a:t>n</a:t>
            </a:r>
            <a:r>
              <a:rPr lang="en-US" dirty="0" err="1" smtClean="0"/>
              <a:t>g</a:t>
            </a:r>
            <a:r>
              <a:rPr lang="en-US" dirty="0" smtClean="0"/>
              <a:t>-app + Bootstrap</a:t>
            </a:r>
            <a:endParaRPr lang="en-US" dirty="0" smtClean="0"/>
          </a:p>
        </p:txBody>
      </p:sp>
      <p:pic>
        <p:nvPicPr>
          <p:cNvPr id="4" name="Picture 2" descr="http://angularjs.org/img/AngularJS-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610225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http://angularjs.org/img/AngularJS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2" y="4419600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58816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23593</TotalTime>
  <Words>8</Words>
  <Application>Microsoft Office PowerPoint</Application>
  <PresentationFormat>On-screen Show (4:3)</PresentationFormat>
  <Paragraphs>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Consolas</vt:lpstr>
      <vt:lpstr>Myriad Pro</vt:lpstr>
      <vt:lpstr>Myriad Pro Light</vt:lpstr>
      <vt:lpstr>Segoe UI</vt:lpstr>
      <vt:lpstr>Verdana</vt:lpstr>
      <vt:lpstr>Wingdings</vt:lpstr>
      <vt:lpstr>1_SapphireTemplate</vt:lpstr>
      <vt:lpstr>Animations and UI</vt:lpstr>
      <vt:lpstr>Summary</vt:lpstr>
    </vt:vector>
  </TitlesOfParts>
  <LinksUpToDate>false</LinksUpToDate>
  <SharedDoc>false</SharedDoc>
  <HyperlinkBase>http://www.pluralsight.com/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1827</cp:revision>
  <dcterms:created xsi:type="dcterms:W3CDTF">2007-12-27T20:50:38Z</dcterms:created>
  <dcterms:modified xsi:type="dcterms:W3CDTF">2013-11-24T23:54:25Z</dcterms:modified>
</cp:coreProperties>
</file>