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2" r:id="rId11"/>
    <p:sldId id="338" r:id="rId12"/>
    <p:sldId id="340" r:id="rId13"/>
    <p:sldId id="341" r:id="rId14"/>
    <p:sldId id="328" r:id="rId15"/>
    <p:sldId id="329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42"/>
            <p14:sldId id="338"/>
            <p14:sldId id="340"/>
            <p14:sldId id="341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12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 6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276600"/>
            <a:ext cx="4267200" cy="1447800"/>
          </a:xfrm>
        </p:spPr>
        <p:txBody>
          <a:bodyPr/>
          <a:lstStyle/>
          <a:p>
            <a:pPr algn="ctr" defTabSz="914400" eaLnBrk="1" hangingPunct="1"/>
            <a:r>
              <a:rPr lang="en-US" dirty="0" smtClean="0"/>
              <a:t>Working with MVC 6 </a:t>
            </a:r>
          </a:p>
          <a:p>
            <a:pPr algn="ctr" defTabSz="914400" eaLnBrk="1" hangingPunct="1"/>
            <a:r>
              <a:rPr lang="en-US" dirty="0" smtClean="0"/>
              <a:t>With </a:t>
            </a:r>
          </a:p>
          <a:p>
            <a:pPr algn="ctr" defTabSz="914400" eaLnBrk="1" hangingPunct="1"/>
            <a:r>
              <a:rPr lang="en-US" dirty="0" smtClean="0"/>
              <a:t>A Focus On What’s New &amp; Different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Compatibility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Microsoft.AspNet.Mvc.WebApiCompatShim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58293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10000"/>
            <a:ext cx="8134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in code</a:t>
            </a:r>
          </a:p>
          <a:p>
            <a:pPr lvl="1"/>
            <a:r>
              <a:rPr lang="en-US" dirty="0" smtClean="0"/>
              <a:t>Razor, filters, validators, </a:t>
            </a:r>
            <a:r>
              <a:rPr lang="en-US" dirty="0" err="1" smtClean="0"/>
              <a:t>serializers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67000"/>
            <a:ext cx="7839075" cy="26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03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is real, everything is injected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525" y="2514600"/>
            <a:ext cx="8362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68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91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Tag helpers</a:t>
            </a:r>
          </a:p>
          <a:p>
            <a:r>
              <a:rPr lang="en-US" sz="1400" dirty="0" smtClean="0"/>
              <a:t>View components</a:t>
            </a:r>
          </a:p>
          <a:p>
            <a:r>
              <a:rPr lang="en-US" sz="1400" dirty="0" smtClean="0"/>
              <a:t>_</a:t>
            </a:r>
            <a:r>
              <a:rPr lang="en-US" sz="1400" dirty="0" err="1" smtClean="0"/>
              <a:t>viewimports</a:t>
            </a:r>
            <a:endParaRPr lang="en-US" sz="1400" dirty="0" smtClean="0"/>
          </a:p>
          <a:p>
            <a:r>
              <a:rPr lang="en-US" sz="1400" dirty="0" smtClean="0"/>
              <a:t>@inject</a:t>
            </a:r>
          </a:p>
          <a:p>
            <a:r>
              <a:rPr lang="en-US" sz="1400" dirty="0" smtClean="0"/>
              <a:t>Model binding and model binding attributes</a:t>
            </a:r>
          </a:p>
          <a:p>
            <a:r>
              <a:rPr lang="en-US" sz="1400" dirty="0" smtClean="0"/>
              <a:t>Caching</a:t>
            </a:r>
          </a:p>
          <a:p>
            <a:r>
              <a:rPr lang="en-US" sz="1400" dirty="0" smtClean="0"/>
              <a:t>Sessions and response features</a:t>
            </a:r>
          </a:p>
          <a:p>
            <a:r>
              <a:rPr lang="en-US" sz="1400" dirty="0" smtClean="0"/>
              <a:t>CORS</a:t>
            </a:r>
          </a:p>
          <a:p>
            <a:r>
              <a:rPr lang="en-US" sz="1400" dirty="0" smtClean="0"/>
              <a:t>Compilation &amp; </a:t>
            </a:r>
            <a:r>
              <a:rPr lang="en-US" sz="1400" dirty="0" err="1" smtClean="0"/>
              <a:t>precompilation</a:t>
            </a:r>
            <a:endParaRPr lang="en-US" sz="1400" dirty="0" smtClean="0"/>
          </a:p>
          <a:p>
            <a:r>
              <a:rPr lang="en-US" sz="1400" dirty="0" err="1"/>
              <a:t>Auth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308206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66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: </a:t>
            </a:r>
            <a:r>
              <a:rPr lang="en-US" dirty="0" err="1" smtClean="0"/>
              <a:t>Microsoft.AspNet.Mvc</a:t>
            </a:r>
            <a:endParaRPr lang="en-US" dirty="0" smtClean="0"/>
          </a:p>
          <a:p>
            <a:pPr lvl="1"/>
            <a:r>
              <a:rPr lang="en-US" dirty="0" smtClean="0"/>
              <a:t>Configure services</a:t>
            </a:r>
          </a:p>
          <a:p>
            <a:pPr lvl="1"/>
            <a:r>
              <a:rPr lang="en-US" dirty="0" smtClean="0"/>
              <a:t>Configure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0400"/>
            <a:ext cx="7478969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30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class with public methods will do</a:t>
            </a:r>
          </a:p>
          <a:p>
            <a:pPr lvl="1"/>
            <a:r>
              <a:rPr lang="en-US" dirty="0" smtClean="0"/>
              <a:t>No base class or interface requirements</a:t>
            </a:r>
          </a:p>
          <a:p>
            <a:pPr lvl="1"/>
            <a:r>
              <a:rPr lang="en-US" dirty="0" smtClean="0"/>
              <a:t>No return type restrictions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5791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69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routes with template or attributes (or both)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2" y="2433638"/>
            <a:ext cx="69056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44" y="4057650"/>
            <a:ext cx="4562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15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Routing Merge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considers Route and </a:t>
            </a:r>
            <a:r>
              <a:rPr lang="en-US" dirty="0" err="1" smtClean="0"/>
              <a:t>HttpMethod</a:t>
            </a:r>
            <a:r>
              <a:rPr lang="en-US" dirty="0" smtClean="0"/>
              <a:t>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381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61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interfaces</a:t>
            </a:r>
          </a:p>
          <a:p>
            <a:pPr lvl="1"/>
            <a:r>
              <a:rPr lang="en-US" dirty="0" err="1" smtClean="0"/>
              <a:t>IRouteTemplateProvider</a:t>
            </a:r>
            <a:endParaRPr lang="en-US" dirty="0" smtClean="0"/>
          </a:p>
          <a:p>
            <a:pPr lvl="1"/>
            <a:r>
              <a:rPr lang="en-US" dirty="0" err="1" smtClean="0"/>
              <a:t>IActionHttpMethodProvider</a:t>
            </a:r>
            <a:endParaRPr lang="en-US" dirty="0" smtClean="0"/>
          </a:p>
          <a:p>
            <a:pPr lvl="1"/>
            <a:r>
              <a:rPr lang="en-US" dirty="0" err="1"/>
              <a:t>IActionConstraintFactory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71800"/>
            <a:ext cx="5841498" cy="269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281" y="3886200"/>
            <a:ext cx="5255741" cy="231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MVC Controller versus </a:t>
            </a:r>
            <a:r>
              <a:rPr lang="en-US" dirty="0" err="1" smtClean="0"/>
              <a:t>ApiController</a:t>
            </a:r>
            <a:endParaRPr lang="en-US" dirty="0" smtClean="0"/>
          </a:p>
          <a:p>
            <a:pPr lvl="1"/>
            <a:r>
              <a:rPr lang="en-US" dirty="0" smtClean="0"/>
              <a:t>New: </a:t>
            </a:r>
            <a:r>
              <a:rPr lang="en-US" dirty="0" err="1" smtClean="0"/>
              <a:t>IActionResult</a:t>
            </a:r>
            <a:endParaRPr lang="en-US" dirty="0" smtClean="0"/>
          </a:p>
          <a:p>
            <a:pPr lvl="1"/>
            <a:r>
              <a:rPr lang="en-US" dirty="0" smtClean="0"/>
              <a:t>All the usual result helper methods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5857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98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IActionResult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990600"/>
            <a:ext cx="7705725" cy="56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75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ObjectResult</a:t>
            </a:r>
            <a:r>
              <a:rPr lang="en-US" dirty="0" smtClean="0"/>
              <a:t> negotiates content</a:t>
            </a:r>
          </a:p>
          <a:p>
            <a:pPr lvl="1"/>
            <a:r>
              <a:rPr lang="en-US" dirty="0" smtClean="0"/>
              <a:t>No XML installed by default</a:t>
            </a:r>
          </a:p>
          <a:p>
            <a:pPr lvl="1"/>
            <a:r>
              <a:rPr lang="en-US" dirty="0" smtClean="0"/>
              <a:t>Can always override negotiation with [Produces]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76866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344687"/>
            <a:ext cx="46767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11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20347</TotalTime>
  <Words>160</Words>
  <Application>Microsoft Office PowerPoint</Application>
  <PresentationFormat>On-screen Show (4:3)</PresentationFormat>
  <Paragraphs>49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MVC 6</vt:lpstr>
      <vt:lpstr>The Setup</vt:lpstr>
      <vt:lpstr>Controller Requirements</vt:lpstr>
      <vt:lpstr>Getting To The Controller</vt:lpstr>
      <vt:lpstr>The Routing Merge</vt:lpstr>
      <vt:lpstr>Custom Route Attributes</vt:lpstr>
      <vt:lpstr>One Controller</vt:lpstr>
      <vt:lpstr>IActionResult</vt:lpstr>
      <vt:lpstr>Content Negotiation</vt:lpstr>
      <vt:lpstr>WebAPI Compatibility</vt:lpstr>
      <vt:lpstr>Options</vt:lpstr>
      <vt:lpstr>Dependency Injection</vt:lpstr>
      <vt:lpstr>PowerPoint Presentation</vt:lpstr>
      <vt:lpstr>Topics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1117</cp:revision>
  <dcterms:created xsi:type="dcterms:W3CDTF">2007-12-27T20:50:38Z</dcterms:created>
  <dcterms:modified xsi:type="dcterms:W3CDTF">2016-01-09T05:35:55Z</dcterms:modified>
</cp:coreProperties>
</file>