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65" r:id="rId14"/>
    <p:sldId id="270" r:id="rId15"/>
    <p:sldId id="267" r:id="rId16"/>
    <p:sldId id="268" r:id="rId17"/>
    <p:sldId id="257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9"/>
            <p14:sldId id="265"/>
            <p14:sldId id="270"/>
            <p14:sldId id="267"/>
            <p14:sldId id="26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F8B19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3" autoAdjust="0"/>
    <p:restoredTop sz="99516" autoAdjust="0"/>
  </p:normalViewPr>
  <p:slideViewPr>
    <p:cSldViewPr>
      <p:cViewPr varScale="1">
        <p:scale>
          <a:sx n="80" d="100"/>
          <a:sy n="80" d="100"/>
        </p:scale>
        <p:origin x="-7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ntellect-title_slide-v4a-blan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964" y="3510683"/>
            <a:ext cx="7664530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964" y="4431753"/>
            <a:ext cx="3365333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446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778" y="1518121"/>
            <a:ext cx="8761270" cy="442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Segoe UI"/>
          <a:ea typeface="+mj-ea"/>
          <a:cs typeface="Segoe UI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6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WebAPI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new client for old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4458422" cy="4343400"/>
          </a:xfrm>
        </p:spPr>
        <p:txBody>
          <a:bodyPr/>
          <a:lstStyle/>
          <a:p>
            <a:r>
              <a:rPr lang="en-US" dirty="0" smtClean="0"/>
              <a:t>Message processor for </a:t>
            </a:r>
            <a:r>
              <a:rPr lang="en-US" dirty="0" err="1" smtClean="0"/>
              <a:t>HttpClient</a:t>
            </a:r>
            <a:endParaRPr lang="en-US" dirty="0" smtClean="0"/>
          </a:p>
          <a:p>
            <a:r>
              <a:rPr lang="en-US" dirty="0" smtClean="0"/>
              <a:t>Common to derive from </a:t>
            </a:r>
            <a:r>
              <a:rPr lang="en-US" dirty="0" err="1" smtClean="0"/>
              <a:t>DelegatingHandler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71600"/>
            <a:ext cx="388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77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Stack With No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</a:t>
            </a:r>
            <a:r>
              <a:rPr lang="en-US" dirty="0" err="1" smtClean="0"/>
              <a:t>HttpServer</a:t>
            </a:r>
            <a:r>
              <a:rPr lang="en-US" dirty="0" smtClean="0"/>
              <a:t> to </a:t>
            </a:r>
            <a:r>
              <a:rPr lang="en-US" dirty="0" err="1" smtClean="0"/>
              <a:t>HttpClient</a:t>
            </a:r>
            <a:endParaRPr lang="en-US" dirty="0" smtClean="0"/>
          </a:p>
          <a:p>
            <a:r>
              <a:rPr lang="en-US" dirty="0" smtClean="0"/>
              <a:t>Useful for unit testing, in-memory message passing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758493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83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/>
              <a:t> package </a:t>
            </a:r>
            <a:r>
              <a:rPr lang="en-US" dirty="0" err="1" smtClean="0"/>
              <a:t>Microsoft.AspNet.WebApi.HelpPage</a:t>
            </a:r>
            <a:endParaRPr lang="en-US" dirty="0" smtClean="0"/>
          </a:p>
          <a:p>
            <a:r>
              <a:rPr lang="en-US" dirty="0" smtClean="0"/>
              <a:t>Requires ASP.NET MVC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6305550" cy="377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29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 </a:t>
            </a:r>
            <a:r>
              <a:rPr lang="en-US" dirty="0" err="1" smtClean="0"/>
              <a:t>XmlDocumentation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augment help pages with XML documentation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60007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25" y="4343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53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Segoe UI" pitchFamily="34" charset="0"/>
                <a:cs typeface="Segoe UI" pitchFamily="34" charset="0"/>
              </a:rPr>
              <a:t>Summary</a:t>
            </a:r>
            <a:endParaRPr lang="en-US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="0" dirty="0" err="1" smtClean="0">
                <a:latin typeface="Segoe UI" pitchFamily="34" charset="0"/>
                <a:cs typeface="Segoe UI" pitchFamily="34" charset="0"/>
              </a:rPr>
              <a:t>HttpClient</a:t>
            </a:r>
            <a:r>
              <a:rPr lang="en-US" sz="1800" b="0" dirty="0" smtClean="0">
                <a:latin typeface="Segoe UI" pitchFamily="34" charset="0"/>
                <a:cs typeface="Segoe UI" pitchFamily="34" charset="0"/>
              </a:rPr>
              <a:t> embraces HTTP</a:t>
            </a:r>
          </a:p>
          <a:p>
            <a:r>
              <a:rPr lang="en-US" sz="1800" b="0" dirty="0" smtClean="0">
                <a:latin typeface="Segoe UI" pitchFamily="34" charset="0"/>
                <a:cs typeface="Segoe UI" pitchFamily="34" charset="0"/>
              </a:rPr>
              <a:t>Extensible</a:t>
            </a:r>
          </a:p>
          <a:p>
            <a:r>
              <a:rPr lang="en-US" sz="1800" b="0" dirty="0" err="1" smtClean="0">
                <a:latin typeface="Segoe UI" pitchFamily="34" charset="0"/>
                <a:cs typeface="Segoe UI" pitchFamily="34" charset="0"/>
              </a:rPr>
              <a:t>Async</a:t>
            </a:r>
            <a:r>
              <a:rPr lang="en-US" sz="1800" b="0" dirty="0" smtClean="0">
                <a:latin typeface="Segoe UI" pitchFamily="34" charset="0"/>
                <a:cs typeface="Segoe UI" pitchFamily="34" charset="0"/>
              </a:rPr>
              <a:t> all the way down</a:t>
            </a:r>
          </a:p>
        </p:txBody>
      </p:sp>
    </p:spTree>
    <p:extLst>
      <p:ext uri="{BB962C8B-B14F-4D97-AF65-F5344CB8AC3E}">
        <p14:creationId xmlns:p14="http://schemas.microsoft.com/office/powerpoint/2010/main" val="2647900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</a:t>
            </a:r>
            <a:r>
              <a:rPr lang="en-US" dirty="0" err="1" smtClean="0"/>
              <a:t>HttpClient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HttpWebRequest</a:t>
            </a:r>
            <a:r>
              <a:rPr lang="en-US" dirty="0" smtClean="0"/>
              <a:t> (.NET 1.0)</a:t>
            </a:r>
          </a:p>
          <a:p>
            <a:r>
              <a:rPr lang="en-US" dirty="0" err="1" smtClean="0"/>
              <a:t>WebClient</a:t>
            </a:r>
            <a:r>
              <a:rPr lang="en-US" dirty="0" smtClean="0"/>
              <a:t> (.NET 2.0)</a:t>
            </a:r>
          </a:p>
          <a:p>
            <a:r>
              <a:rPr lang="en-US" dirty="0" err="1" smtClean="0"/>
              <a:t>HttpClient</a:t>
            </a:r>
            <a:r>
              <a:rPr lang="en-US" dirty="0" smtClean="0"/>
              <a:t> (</a:t>
            </a:r>
            <a:r>
              <a:rPr lang="en-US" dirty="0" err="1" smtClean="0"/>
              <a:t>WebAPI</a:t>
            </a:r>
            <a:r>
              <a:rPr lang="en-US" dirty="0" smtClean="0"/>
              <a:t> / .NET 4.0)</a:t>
            </a:r>
          </a:p>
          <a:p>
            <a:pPr lvl="1"/>
            <a:r>
              <a:rPr lang="en-US" dirty="0" smtClean="0"/>
              <a:t>Available via </a:t>
            </a:r>
            <a:r>
              <a:rPr lang="en-US" dirty="0" err="1" smtClean="0"/>
              <a:t>NuGet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0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Embraces HTTP!</a:t>
            </a:r>
          </a:p>
          <a:p>
            <a:r>
              <a:rPr lang="en-US" dirty="0" smtClean="0"/>
              <a:t>Same programming model as server</a:t>
            </a:r>
          </a:p>
          <a:p>
            <a:pPr lvl="1"/>
            <a:r>
              <a:rPr lang="en-US" dirty="0" err="1" smtClean="0"/>
              <a:t>HttpRequestMessage</a:t>
            </a:r>
            <a:endParaRPr lang="en-US" dirty="0" smtClean="0"/>
          </a:p>
          <a:p>
            <a:pPr lvl="1"/>
            <a:r>
              <a:rPr lang="en-US" dirty="0" err="1" smtClean="0"/>
              <a:t>HttpResponseMessage</a:t>
            </a:r>
            <a:endParaRPr lang="en-US" dirty="0" smtClean="0"/>
          </a:p>
          <a:p>
            <a:r>
              <a:rPr lang="en-US" dirty="0" smtClean="0"/>
              <a:t>100% </a:t>
            </a:r>
            <a:r>
              <a:rPr lang="en-US" dirty="0" err="1" smtClean="0"/>
              <a:t>async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53239"/>
            <a:ext cx="3962400" cy="476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63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HttpClient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Blocking example with XML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40449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03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EnsureSuccessStatusCode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Throws if the response is not in the 200-299 range</a:t>
            </a:r>
          </a:p>
          <a:p>
            <a:r>
              <a:rPr lang="en-US" dirty="0" smtClean="0"/>
              <a:t>Can also check </a:t>
            </a:r>
            <a:r>
              <a:rPr lang="en-US" dirty="0" err="1" smtClean="0"/>
              <a:t>IsSuccessStatusCode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6087205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20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JSON.NET included as part of client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6425762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29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HttpContent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types send data to server</a:t>
            </a:r>
          </a:p>
          <a:p>
            <a:pPr lvl="1"/>
            <a:r>
              <a:rPr lang="en-US" dirty="0" err="1" smtClean="0"/>
              <a:t>ByteArrayContent</a:t>
            </a:r>
            <a:endParaRPr lang="en-US" dirty="0" smtClean="0"/>
          </a:p>
          <a:p>
            <a:pPr lvl="1"/>
            <a:r>
              <a:rPr lang="en-US" dirty="0" err="1" smtClean="0"/>
              <a:t>MultipartContent</a:t>
            </a:r>
            <a:endParaRPr lang="en-US" dirty="0" smtClean="0"/>
          </a:p>
          <a:p>
            <a:pPr lvl="1"/>
            <a:r>
              <a:rPr lang="en-US" dirty="0" err="1" smtClean="0"/>
              <a:t>MultipartFormDataContent</a:t>
            </a:r>
            <a:endParaRPr lang="en-US" dirty="0" smtClean="0"/>
          </a:p>
          <a:p>
            <a:pPr lvl="1"/>
            <a:r>
              <a:rPr lang="en-US" dirty="0" err="1" smtClean="0"/>
              <a:t>StreamContent</a:t>
            </a:r>
            <a:endParaRPr lang="en-US" dirty="0" smtClean="0"/>
          </a:p>
          <a:p>
            <a:pPr lvl="1"/>
            <a:r>
              <a:rPr lang="en-US" dirty="0" err="1" smtClean="0"/>
              <a:t>StringContent</a:t>
            </a:r>
            <a:endParaRPr lang="en-US" dirty="0" smtClean="0"/>
          </a:p>
          <a:p>
            <a:pPr lvl="1"/>
            <a:r>
              <a:rPr lang="en-US" dirty="0" err="1" smtClean="0"/>
              <a:t>ObjectContent</a:t>
            </a:r>
            <a:r>
              <a:rPr lang="en-US" dirty="0" smtClean="0"/>
              <a:t> / </a:t>
            </a:r>
            <a:r>
              <a:rPr lang="en-US" dirty="0" err="1" smtClean="0"/>
              <a:t>ObjectContent</a:t>
            </a:r>
            <a:r>
              <a:rPr lang="en-US" dirty="0" smtClean="0"/>
              <a:t>&lt;T&gt;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19600"/>
            <a:ext cx="44196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72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DefaultRequestHeaders</a:t>
            </a:r>
            <a:r>
              <a:rPr lang="en-US" dirty="0" smtClean="0"/>
              <a:t> define headers for every request</a:t>
            </a:r>
          </a:p>
          <a:p>
            <a:r>
              <a:rPr lang="en-US" dirty="0" err="1" smtClean="0"/>
              <a:t>HttpContent</a:t>
            </a:r>
            <a:r>
              <a:rPr lang="en-US" dirty="0" smtClean="0"/>
              <a:t> defined per-request headers</a:t>
            </a:r>
          </a:p>
          <a:p>
            <a:r>
              <a:rPr lang="en-US" dirty="0" smtClean="0"/>
              <a:t>No User-Agent header by default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08" y="3543300"/>
            <a:ext cx="6848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60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HttpMessageHandlers</a:t>
            </a:r>
            <a:r>
              <a:rPr lang="en-US" dirty="0" smtClean="0"/>
              <a:t> 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5562600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http://www.asp.net/web-api/overview/working-with-http/http-message-handlers</a:t>
            </a:r>
          </a:p>
        </p:txBody>
      </p:sp>
      <p:pic>
        <p:nvPicPr>
          <p:cNvPr id="5" name="Picture 2" descr="http://i3.asp.net/media/3717198/webapi_handlers_02.png?cdn_id=2013-03-08-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0"/>
            <a:ext cx="29527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2.asp.net/media/3718011/webapi_handlers_03.png?cdn_id=2013-03-08-00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7931"/>
            <a:ext cx="3048000" cy="337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5029200"/>
            <a:ext cx="579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http://www.asp.net/web-api/overview/web-api-clients/httpclient-message-handlers</a:t>
            </a:r>
          </a:p>
        </p:txBody>
      </p:sp>
    </p:spTree>
    <p:extLst>
      <p:ext uri="{BB962C8B-B14F-4D97-AF65-F5344CB8AC3E}">
        <p14:creationId xmlns:p14="http://schemas.microsoft.com/office/powerpoint/2010/main" val="1362251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15712</TotalTime>
  <Words>176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The WebAPI Client</vt:lpstr>
      <vt:lpstr>The New HttpClient</vt:lpstr>
      <vt:lpstr>HttpClient Benefits</vt:lpstr>
      <vt:lpstr>Using HttpClient</vt:lpstr>
      <vt:lpstr>EnsureSuccessStatusCode</vt:lpstr>
      <vt:lpstr>Working with JSON</vt:lpstr>
      <vt:lpstr>HttpContent </vt:lpstr>
      <vt:lpstr>Client Headers</vt:lpstr>
      <vt:lpstr>HttpMessageHandlers Redux</vt:lpstr>
      <vt:lpstr>HttpClientHandler</vt:lpstr>
      <vt:lpstr>WebAPI Stack With No HTTP</vt:lpstr>
      <vt:lpstr>Help!</vt:lpstr>
      <vt:lpstr>Help! XmlDocumentation</vt:lpstr>
      <vt:lpstr>Summary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Scott Allen</cp:lastModifiedBy>
  <cp:revision>77</cp:revision>
  <dcterms:created xsi:type="dcterms:W3CDTF">2012-04-19T13:33:19Z</dcterms:created>
  <dcterms:modified xsi:type="dcterms:W3CDTF">2013-03-16T21:32:59Z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