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ntellect-title_slide-v4a-blan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78" y="1518121"/>
            <a:ext cx="8761270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6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Layers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 done mostly through configuration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34861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75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IncludeErrorDetailPolicy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r>
              <a:rPr lang="en-US" dirty="0" err="1" smtClean="0"/>
              <a:t>LocalOnly</a:t>
            </a:r>
            <a:endParaRPr lang="en-US" dirty="0" smtClean="0"/>
          </a:p>
          <a:p>
            <a:r>
              <a:rPr lang="en-US" dirty="0" smtClean="0"/>
              <a:t>Always</a:t>
            </a:r>
          </a:p>
          <a:p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In ASP.NET, use </a:t>
            </a:r>
            <a:r>
              <a:rPr lang="en-US" dirty="0" err="1" smtClean="0"/>
              <a:t>customErrors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MediaTypeFormatter</a:t>
            </a:r>
            <a:endParaRPr lang="en-US" dirty="0" smtClean="0"/>
          </a:p>
          <a:p>
            <a:r>
              <a:rPr lang="en-US" dirty="0" smtClean="0"/>
              <a:t>Serialization and deserialization</a:t>
            </a:r>
          </a:p>
          <a:p>
            <a:r>
              <a:rPr lang="en-US" dirty="0" smtClean="0"/>
              <a:t>Matched by Content-Type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6800"/>
            <a:ext cx="3971925" cy="473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67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MVC filters</a:t>
            </a:r>
          </a:p>
          <a:p>
            <a:r>
              <a:rPr lang="en-US" dirty="0" smtClean="0"/>
              <a:t>Operate in the controller and model binding space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35242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93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based on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r>
              <a:rPr lang="en-US" dirty="0" smtClean="0"/>
              <a:t>Plug your own message handler into the stack</a:t>
            </a:r>
          </a:p>
          <a:p>
            <a:r>
              <a:rPr lang="en-US" dirty="0" smtClean="0"/>
              <a:t>Typically use </a:t>
            </a:r>
            <a:r>
              <a:rPr lang="en-US" dirty="0" err="1" smtClean="0"/>
              <a:t>DelegatingHandler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9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DependencyResolver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a service locator by the runtime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31908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5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5410200" cy="589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2351" y="5925895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http://blogs.msdn.com/b/kiranchalla/archive/2012/05/06/asp-net-mvc4-web-api-stack-diagram-currently-in-development.aspx</a:t>
            </a:r>
          </a:p>
        </p:txBody>
      </p:sp>
    </p:spTree>
    <p:extLst>
      <p:ext uri="{BB962C8B-B14F-4D97-AF65-F5344CB8AC3E}">
        <p14:creationId xmlns:p14="http://schemas.microsoft.com/office/powerpoint/2010/main" val="10940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Formatters</a:t>
            </a:r>
          </a:p>
          <a:p>
            <a:r>
              <a:rPr lang="en-US" dirty="0" smtClean="0"/>
              <a:t>Message handlers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Dependency resolver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1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15728</TotalTime>
  <Words>82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WebAPI Extensibility</vt:lpstr>
      <vt:lpstr>HttpConfiguration</vt:lpstr>
      <vt:lpstr>IncludeErrorDetailPolicy</vt:lpstr>
      <vt:lpstr>Formatters</vt:lpstr>
      <vt:lpstr>Filters</vt:lpstr>
      <vt:lpstr>Message Handlers</vt:lpstr>
      <vt:lpstr>DependencyResolver</vt:lpstr>
      <vt:lpstr>The Pipeline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70</cp:revision>
  <dcterms:created xsi:type="dcterms:W3CDTF">2012-04-19T13:33:19Z</dcterms:created>
  <dcterms:modified xsi:type="dcterms:W3CDTF">2013-03-17T01:28:40Z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