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28" r:id="rId3"/>
    <p:sldId id="332" r:id="rId4"/>
    <p:sldId id="333" r:id="rId5"/>
    <p:sldId id="335" r:id="rId6"/>
    <p:sldId id="336" r:id="rId7"/>
    <p:sldId id="331" r:id="rId8"/>
    <p:sldId id="337" r:id="rId9"/>
    <p:sldId id="330" r:id="rId10"/>
    <p:sldId id="334" r:id="rId11"/>
    <p:sldId id="329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0" autoAdjust="0"/>
    <p:restoredTop sz="82118" autoAdjust="0"/>
  </p:normalViewPr>
  <p:slideViewPr>
    <p:cSldViewPr>
      <p:cViewPr>
        <p:scale>
          <a:sx n="50" d="100"/>
          <a:sy n="50" d="100"/>
        </p:scale>
        <p:origin x="-172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6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Bonus </a:t>
            </a:r>
            <a:r>
              <a:rPr lang="en-US" dirty="0" smtClean="0"/>
              <a:t>EF Topics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perform an automatic migration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010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865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Code First</a:t>
            </a:r>
          </a:p>
          <a:p>
            <a:r>
              <a:rPr lang="en-US" dirty="0" smtClean="0"/>
              <a:t>Easy API</a:t>
            </a:r>
          </a:p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Migrations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Migrations</a:t>
            </a:r>
          </a:p>
          <a:p>
            <a:r>
              <a:rPr lang="en-US" dirty="0" smtClean="0"/>
              <a:t>Code Generation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710238" cy="415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83204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Hierarchy (TPH)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</a:p>
          <a:p>
            <a:r>
              <a:rPr lang="en-US" dirty="0" smtClean="0"/>
              <a:t>One table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nullable</a:t>
            </a:r>
            <a:r>
              <a:rPr lang="en-US" dirty="0" smtClean="0"/>
              <a:t> columns</a:t>
            </a:r>
          </a:p>
          <a:p>
            <a:r>
              <a:rPr lang="en-US" dirty="0" smtClean="0"/>
              <a:t>Requires discriminator column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30" y="3071813"/>
            <a:ext cx="4515970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728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Type (TPT)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table per type</a:t>
            </a:r>
          </a:p>
          <a:p>
            <a:r>
              <a:rPr lang="en-US" dirty="0" smtClean="0"/>
              <a:t>Advantages: normalized with non null columns</a:t>
            </a:r>
          </a:p>
          <a:p>
            <a:r>
              <a:rPr lang="en-US" dirty="0" smtClean="0"/>
              <a:t>Beware of joins</a:t>
            </a:r>
          </a:p>
          <a:p>
            <a:r>
              <a:rPr lang="en-US" dirty="0" smtClean="0"/>
              <a:t>Requires explicit mapping (</a:t>
            </a:r>
            <a:r>
              <a:rPr lang="en-US" dirty="0" err="1" smtClean="0"/>
              <a:t>ToTable</a:t>
            </a:r>
            <a:r>
              <a:rPr lang="en-US" dirty="0" smtClean="0"/>
              <a:t> or [Table])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020608" cy="3276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21301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Concrete Type (TPC)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joins</a:t>
            </a:r>
          </a:p>
          <a:p>
            <a:r>
              <a:rPr lang="en-US" dirty="0" smtClean="0"/>
              <a:t>Requires more configuration</a:t>
            </a:r>
          </a:p>
          <a:p>
            <a:r>
              <a:rPr lang="en-US" dirty="0" smtClean="0"/>
              <a:t>Associations can be tricky</a:t>
            </a:r>
          </a:p>
          <a:p>
            <a:r>
              <a:rPr lang="en-US" dirty="0" smtClean="0"/>
              <a:t>No identity columns!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581400"/>
            <a:ext cx="7440930" cy="2362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098923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Items &amp; T4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824788" cy="476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298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System.ComponentModel.DataAnnotations</a:t>
            </a:r>
            <a:endParaRPr lang="en-US" dirty="0" smtClean="0"/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MinLength</a:t>
            </a:r>
            <a:endParaRPr lang="en-US" dirty="0" smtClean="0"/>
          </a:p>
          <a:p>
            <a:pPr lvl="1"/>
            <a:r>
              <a:rPr lang="en-US" dirty="0" err="1" smtClean="0"/>
              <a:t>MaxLength</a:t>
            </a:r>
            <a:endParaRPr lang="en-US" dirty="0" smtClean="0"/>
          </a:p>
          <a:p>
            <a:pPr lvl="1"/>
            <a:r>
              <a:rPr lang="en-US" dirty="0" smtClean="0"/>
              <a:t>Regex</a:t>
            </a:r>
          </a:p>
          <a:p>
            <a:pPr lvl="1"/>
            <a:r>
              <a:rPr lang="en-US" dirty="0" smtClean="0"/>
              <a:t>Custom / </a:t>
            </a:r>
            <a:r>
              <a:rPr lang="en-US" dirty="0" err="1" smtClean="0"/>
              <a:t>IValidatableObject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9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Enable-Migrations</a:t>
            </a:r>
            <a:endParaRPr lang="en-US" dirty="0" smtClean="0"/>
          </a:p>
          <a:p>
            <a:pPr lvl="1"/>
            <a:r>
              <a:rPr lang="en-US" dirty="0" smtClean="0"/>
              <a:t>Automatic migrations</a:t>
            </a:r>
          </a:p>
          <a:p>
            <a:pPr lvl="1"/>
            <a:r>
              <a:rPr lang="en-US" dirty="0" smtClean="0"/>
              <a:t>Code based migrations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66700" y="2743200"/>
            <a:ext cx="8534400" cy="2895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Settings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: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DbMigrationContext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public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Settings()    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     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AutomaticMigrationsEnabled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SetCodeGenerator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CSharpMigrationCodeGenerator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AddSqlGenerator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SqlServerMigrationSqlGenerator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  }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US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5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21948</TotalTime>
  <Words>110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1_SapphireTemplate</vt:lpstr>
      <vt:lpstr>Bonus EF Topics</vt:lpstr>
      <vt:lpstr>Overview</vt:lpstr>
      <vt:lpstr>Inheritance</vt:lpstr>
      <vt:lpstr>Table Per Hierarchy (TPH)</vt:lpstr>
      <vt:lpstr>Table Per Type (TPT)</vt:lpstr>
      <vt:lpstr>Table Per Concrete Type (TPC)</vt:lpstr>
      <vt:lpstr>Code Generation Items &amp; T4</vt:lpstr>
      <vt:lpstr>Validations</vt:lpstr>
      <vt:lpstr>Migrations</vt:lpstr>
      <vt:lpstr>Update-Database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1577</cp:revision>
  <dcterms:created xsi:type="dcterms:W3CDTF">2007-12-27T20:50:38Z</dcterms:created>
  <dcterms:modified xsi:type="dcterms:W3CDTF">2012-05-05T21:11:03Z</dcterms:modified>
</cp:coreProperties>
</file>