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24"/>
  </p:notesMasterIdLst>
  <p:handoutMasterIdLst>
    <p:handoutMasterId r:id="rId25"/>
  </p:handoutMasterIdLst>
  <p:sldIdLst>
    <p:sldId id="327" r:id="rId2"/>
    <p:sldId id="365" r:id="rId3"/>
    <p:sldId id="388" r:id="rId4"/>
    <p:sldId id="387" r:id="rId5"/>
    <p:sldId id="368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63" r:id="rId22"/>
    <p:sldId id="350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0000"/>
    <a:srgbClr val="CCCC99"/>
    <a:srgbClr val="BDBDA9"/>
    <a:srgbClr val="CC9999"/>
    <a:srgbClr val="D3C7C7"/>
    <a:srgbClr val="FFFFCC"/>
    <a:srgbClr val="A4D289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70" d="100"/>
          <a:sy n="70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07158-3A19-43AE-9B9D-808F55068C9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0B1667-2F46-482E-B79A-39D376666D47}">
      <dgm:prSet phldrT="[Text]"/>
      <dgm:spPr/>
      <dgm:t>
        <a:bodyPr/>
        <a:lstStyle/>
        <a:p>
          <a:r>
            <a:rPr lang="en-US" dirty="0" smtClean="0">
              <a:latin typeface="Tekton Pro" pitchFamily="34" charset="0"/>
            </a:rPr>
            <a:t>Object Data</a:t>
          </a:r>
          <a:endParaRPr lang="en-US" dirty="0">
            <a:latin typeface="Tekton Pro" pitchFamily="34" charset="0"/>
          </a:endParaRPr>
        </a:p>
      </dgm:t>
    </dgm:pt>
    <dgm:pt modelId="{4B905111-1A29-447D-A4A7-AE1A274A9E65}" type="parTrans" cxnId="{89B28310-536A-4FFA-A56C-915BA9032D12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D43A53F5-6569-49E4-AB1D-146554E6787F}" type="sibTrans" cxnId="{89B28310-536A-4FFA-A56C-915BA9032D12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A9C286A1-AE73-4701-9790-8A74389F1984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smtClean="0">
              <a:latin typeface="Tekton Pro" pitchFamily="34" charset="0"/>
            </a:rPr>
            <a:t>Generics</a:t>
          </a:r>
          <a:endParaRPr lang="en-US" dirty="0">
            <a:latin typeface="Tekton Pro" pitchFamily="34" charset="0"/>
          </a:endParaRPr>
        </a:p>
      </dgm:t>
    </dgm:pt>
    <dgm:pt modelId="{E233918E-57F6-459A-9F09-AEDF2CFEFCB9}" type="parTrans" cxnId="{B6197E52-A4ED-488D-A9C5-1437B1770CDD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8917D4C5-F4EC-40C8-B11E-A92341F58AA0}" type="sibTrans" cxnId="{B6197E52-A4ED-488D-A9C5-1437B1770CDD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8CCCB94D-DF8C-4AD1-85DD-4EC7CA865B20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smtClean="0">
              <a:latin typeface="Tekton Pro" pitchFamily="34" charset="0"/>
            </a:rPr>
            <a:t>Algorithms</a:t>
          </a:r>
          <a:endParaRPr lang="en-US" dirty="0">
            <a:latin typeface="Tekton Pro" pitchFamily="34" charset="0"/>
          </a:endParaRPr>
        </a:p>
      </dgm:t>
    </dgm:pt>
    <dgm:pt modelId="{2CD04A7A-7B4C-462C-9F61-D8F863FD18DE}" type="parTrans" cxnId="{8A455E01-21D6-454A-818C-8B47D368A0B1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1FDCDA97-6DD0-4BB8-84BA-FCAEB282ADCE}" type="sibTrans" cxnId="{8A455E01-21D6-454A-818C-8B47D368A0B1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F2C4D2BB-4996-4A6D-8A41-FCB40FE1EE3C}">
      <dgm:prSet phldrT="[Text]"/>
      <dgm:spPr/>
      <dgm:t>
        <a:bodyPr/>
        <a:lstStyle/>
        <a:p>
          <a:r>
            <a:rPr lang="en-US" dirty="0" smtClean="0">
              <a:latin typeface="Tekton Pro" pitchFamily="34" charset="0"/>
            </a:rPr>
            <a:t>Relational Data</a:t>
          </a:r>
          <a:endParaRPr lang="en-US" dirty="0">
            <a:latin typeface="Tekton Pro" pitchFamily="34" charset="0"/>
          </a:endParaRPr>
        </a:p>
      </dgm:t>
    </dgm:pt>
    <dgm:pt modelId="{DBA59C7B-374D-4D7E-B829-F3F1C3700761}" type="parTrans" cxnId="{8D9AABEF-972D-4861-9BA6-3965EC48BC9B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8CF9F85A-82BA-4CA0-846D-98508AD38187}" type="sibTrans" cxnId="{8D9AABEF-972D-4861-9BA6-3965EC48BC9B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F28BF4C2-DDA9-46FB-B809-90BB14A27FE2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smtClean="0">
              <a:latin typeface="Tekton Pro" pitchFamily="34" charset="0"/>
            </a:rPr>
            <a:t>ADO.NET</a:t>
          </a:r>
          <a:endParaRPr lang="en-US" dirty="0">
            <a:latin typeface="Tekton Pro" pitchFamily="34" charset="0"/>
          </a:endParaRPr>
        </a:p>
      </dgm:t>
    </dgm:pt>
    <dgm:pt modelId="{741E4EAE-6978-4466-8A71-58FD2C6D3D56}" type="parTrans" cxnId="{47228982-F5E3-4B50-952F-E0ABEFFC22C8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DE2FDF2F-3A02-4867-8EB1-CAFCE0B42F36}" type="sibTrans" cxnId="{47228982-F5E3-4B50-952F-E0ABEFFC22C8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BCC5E42F-FC74-45A7-97C8-9E7AFCE6B47E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smtClean="0">
              <a:latin typeface="Tekton Pro" pitchFamily="34" charset="0"/>
            </a:rPr>
            <a:t>SQL</a:t>
          </a:r>
          <a:endParaRPr lang="en-US" dirty="0">
            <a:latin typeface="Tekton Pro" pitchFamily="34" charset="0"/>
          </a:endParaRPr>
        </a:p>
      </dgm:t>
    </dgm:pt>
    <dgm:pt modelId="{451DE5D9-B805-4502-B58B-0DD1CEC0DB9C}" type="parTrans" cxnId="{8D688340-FC44-4561-9C05-BED3572B1A82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5D67BD4F-595F-4B17-9E82-14C141E8005C}" type="sibTrans" cxnId="{8D688340-FC44-4561-9C05-BED3572B1A82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C0FB2E84-EFE2-44EC-870D-D49E6BBBECE5}">
      <dgm:prSet phldrT="[Text]"/>
      <dgm:spPr/>
      <dgm:t>
        <a:bodyPr/>
        <a:lstStyle/>
        <a:p>
          <a:r>
            <a:rPr lang="en-US" dirty="0" smtClean="0">
              <a:latin typeface="Tekton Pro" pitchFamily="34" charset="0"/>
            </a:rPr>
            <a:t>XML Data</a:t>
          </a:r>
          <a:endParaRPr lang="en-US" dirty="0">
            <a:latin typeface="Tekton Pro" pitchFamily="34" charset="0"/>
          </a:endParaRPr>
        </a:p>
      </dgm:t>
    </dgm:pt>
    <dgm:pt modelId="{935D016A-40E6-4E10-9C17-AFEDC38439EE}" type="parTrans" cxnId="{2B80A187-9A4C-4DAF-8EE4-34557FFC3C9B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09265E34-558B-4E19-A04A-4CAF2C141151}" type="sibTrans" cxnId="{2B80A187-9A4C-4DAF-8EE4-34557FFC3C9B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3FE9D89E-68D1-4961-A7B2-44E16A022FA5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err="1" smtClean="0">
              <a:latin typeface="Tekton Pro" pitchFamily="34" charset="0"/>
            </a:rPr>
            <a:t>XmlDocument</a:t>
          </a:r>
          <a:endParaRPr lang="en-US" dirty="0">
            <a:latin typeface="Tekton Pro" pitchFamily="34" charset="0"/>
          </a:endParaRPr>
        </a:p>
      </dgm:t>
    </dgm:pt>
    <dgm:pt modelId="{4B6AC250-E7E4-440A-8D89-5A1A2AA98D77}" type="parTrans" cxnId="{E669615A-06BF-4530-8807-0BD7A85AF236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583C74F6-3F26-450E-BC6F-0CCDC98DBD57}" type="sibTrans" cxnId="{E669615A-06BF-4530-8807-0BD7A85AF236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65DDD081-554B-4D79-A848-5AA48D404C31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err="1" smtClean="0">
              <a:latin typeface="Tekton Pro" pitchFamily="34" charset="0"/>
            </a:rPr>
            <a:t>XPath</a:t>
          </a:r>
          <a:r>
            <a:rPr lang="en-US" dirty="0" smtClean="0">
              <a:latin typeface="Tekton Pro" pitchFamily="34" charset="0"/>
            </a:rPr>
            <a:t> / XSLT</a:t>
          </a:r>
          <a:endParaRPr lang="en-US" dirty="0">
            <a:latin typeface="Tekton Pro" pitchFamily="34" charset="0"/>
          </a:endParaRPr>
        </a:p>
      </dgm:t>
    </dgm:pt>
    <dgm:pt modelId="{07F277C7-3DAA-41FB-97C8-5D8EB85A05B6}" type="parTrans" cxnId="{84CBF2EC-A49E-47CB-8F3E-98D49649AB6A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69663FBC-DB60-4B4B-BAB1-3B6283D99463}" type="sibTrans" cxnId="{84CBF2EC-A49E-47CB-8F3E-98D49649AB6A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D731A396-2088-4030-AD03-9BDF821849B7}" type="pres">
      <dgm:prSet presAssocID="{F8807158-3A19-43AE-9B9D-808F55068C9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B8306D-5A39-4776-A0BA-4494EFFEA24C}" type="pres">
      <dgm:prSet presAssocID="{1D0B1667-2F46-482E-B79A-39D376666D47}" presName="compNode" presStyleCnt="0"/>
      <dgm:spPr/>
    </dgm:pt>
    <dgm:pt modelId="{16994798-37F8-404F-B085-FEAD9EF3C0D3}" type="pres">
      <dgm:prSet presAssocID="{1D0B1667-2F46-482E-B79A-39D376666D47}" presName="aNode" presStyleLbl="bgShp" presStyleIdx="0" presStyleCnt="3"/>
      <dgm:spPr/>
      <dgm:t>
        <a:bodyPr/>
        <a:lstStyle/>
        <a:p>
          <a:endParaRPr lang="en-US"/>
        </a:p>
      </dgm:t>
    </dgm:pt>
    <dgm:pt modelId="{E4CAB833-C719-43D6-A6A2-FD6580C65E1A}" type="pres">
      <dgm:prSet presAssocID="{1D0B1667-2F46-482E-B79A-39D376666D47}" presName="textNode" presStyleLbl="bgShp" presStyleIdx="0" presStyleCnt="3"/>
      <dgm:spPr/>
      <dgm:t>
        <a:bodyPr/>
        <a:lstStyle/>
        <a:p>
          <a:endParaRPr lang="en-US"/>
        </a:p>
      </dgm:t>
    </dgm:pt>
    <dgm:pt modelId="{9DDDCF74-A1CA-4572-A7B2-A451A145C586}" type="pres">
      <dgm:prSet presAssocID="{1D0B1667-2F46-482E-B79A-39D376666D47}" presName="compChildNode" presStyleCnt="0"/>
      <dgm:spPr/>
    </dgm:pt>
    <dgm:pt modelId="{EDC48A64-2A8F-4BAA-BD70-4C80FB9DB9A1}" type="pres">
      <dgm:prSet presAssocID="{1D0B1667-2F46-482E-B79A-39D376666D47}" presName="theInnerList" presStyleCnt="0"/>
      <dgm:spPr/>
    </dgm:pt>
    <dgm:pt modelId="{3E285938-CA09-45D4-8014-230C150F3F97}" type="pres">
      <dgm:prSet presAssocID="{A9C286A1-AE73-4701-9790-8A74389F1984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A2109-7E78-4F85-A06E-F98349BFA90C}" type="pres">
      <dgm:prSet presAssocID="{A9C286A1-AE73-4701-9790-8A74389F1984}" presName="aSpace2" presStyleCnt="0"/>
      <dgm:spPr/>
    </dgm:pt>
    <dgm:pt modelId="{04E1582D-C009-44E3-AF59-30AD4450F882}" type="pres">
      <dgm:prSet presAssocID="{8CCCB94D-DF8C-4AD1-85DD-4EC7CA865B20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2E829-3F1F-4685-AC8C-65945116DD66}" type="pres">
      <dgm:prSet presAssocID="{1D0B1667-2F46-482E-B79A-39D376666D47}" presName="aSpace" presStyleCnt="0"/>
      <dgm:spPr/>
    </dgm:pt>
    <dgm:pt modelId="{3B539272-B9A5-4ECD-BB55-54A67E6ED1FD}" type="pres">
      <dgm:prSet presAssocID="{F2C4D2BB-4996-4A6D-8A41-FCB40FE1EE3C}" presName="compNode" presStyleCnt="0"/>
      <dgm:spPr/>
    </dgm:pt>
    <dgm:pt modelId="{671B620D-D2FC-4C81-B154-92A31C18BABF}" type="pres">
      <dgm:prSet presAssocID="{F2C4D2BB-4996-4A6D-8A41-FCB40FE1EE3C}" presName="aNode" presStyleLbl="bgShp" presStyleIdx="1" presStyleCnt="3"/>
      <dgm:spPr/>
      <dgm:t>
        <a:bodyPr/>
        <a:lstStyle/>
        <a:p>
          <a:endParaRPr lang="en-US"/>
        </a:p>
      </dgm:t>
    </dgm:pt>
    <dgm:pt modelId="{4F7027FA-562B-4423-A21D-8557322DE891}" type="pres">
      <dgm:prSet presAssocID="{F2C4D2BB-4996-4A6D-8A41-FCB40FE1EE3C}" presName="textNode" presStyleLbl="bgShp" presStyleIdx="1" presStyleCnt="3"/>
      <dgm:spPr/>
      <dgm:t>
        <a:bodyPr/>
        <a:lstStyle/>
        <a:p>
          <a:endParaRPr lang="en-US"/>
        </a:p>
      </dgm:t>
    </dgm:pt>
    <dgm:pt modelId="{33C09EBE-5B90-485A-9A12-F0F17D3F7D86}" type="pres">
      <dgm:prSet presAssocID="{F2C4D2BB-4996-4A6D-8A41-FCB40FE1EE3C}" presName="compChildNode" presStyleCnt="0"/>
      <dgm:spPr/>
    </dgm:pt>
    <dgm:pt modelId="{C7B2556A-4B98-420B-9866-3D1E71393F30}" type="pres">
      <dgm:prSet presAssocID="{F2C4D2BB-4996-4A6D-8A41-FCB40FE1EE3C}" presName="theInnerList" presStyleCnt="0"/>
      <dgm:spPr/>
    </dgm:pt>
    <dgm:pt modelId="{0186E63F-1AA6-41BF-9277-8623F86BEF2F}" type="pres">
      <dgm:prSet presAssocID="{F28BF4C2-DDA9-46FB-B809-90BB14A27FE2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7C432-076C-4937-8DD0-DD42DE23CB98}" type="pres">
      <dgm:prSet presAssocID="{F28BF4C2-DDA9-46FB-B809-90BB14A27FE2}" presName="aSpace2" presStyleCnt="0"/>
      <dgm:spPr/>
    </dgm:pt>
    <dgm:pt modelId="{58986223-568B-42A6-BE29-9C1A50CE15A9}" type="pres">
      <dgm:prSet presAssocID="{BCC5E42F-FC74-45A7-97C8-9E7AFCE6B47E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CE80C-28BB-4819-AE47-C9EFA6DBF65D}" type="pres">
      <dgm:prSet presAssocID="{F2C4D2BB-4996-4A6D-8A41-FCB40FE1EE3C}" presName="aSpace" presStyleCnt="0"/>
      <dgm:spPr/>
    </dgm:pt>
    <dgm:pt modelId="{6FD51D64-CDC4-4A79-8BC8-1D0626143D1A}" type="pres">
      <dgm:prSet presAssocID="{C0FB2E84-EFE2-44EC-870D-D49E6BBBECE5}" presName="compNode" presStyleCnt="0"/>
      <dgm:spPr/>
    </dgm:pt>
    <dgm:pt modelId="{F76C6F6E-E1C9-44FF-8BBB-352414DF00FB}" type="pres">
      <dgm:prSet presAssocID="{C0FB2E84-EFE2-44EC-870D-D49E6BBBECE5}" presName="aNode" presStyleLbl="bgShp" presStyleIdx="2" presStyleCnt="3"/>
      <dgm:spPr/>
      <dgm:t>
        <a:bodyPr/>
        <a:lstStyle/>
        <a:p>
          <a:endParaRPr lang="en-US"/>
        </a:p>
      </dgm:t>
    </dgm:pt>
    <dgm:pt modelId="{E9B39B83-B307-462B-AC5E-E6085E4924B7}" type="pres">
      <dgm:prSet presAssocID="{C0FB2E84-EFE2-44EC-870D-D49E6BBBECE5}" presName="textNode" presStyleLbl="bgShp" presStyleIdx="2" presStyleCnt="3"/>
      <dgm:spPr/>
      <dgm:t>
        <a:bodyPr/>
        <a:lstStyle/>
        <a:p>
          <a:endParaRPr lang="en-US"/>
        </a:p>
      </dgm:t>
    </dgm:pt>
    <dgm:pt modelId="{2D362ED6-4A38-4DF7-85F1-607BF96BA79E}" type="pres">
      <dgm:prSet presAssocID="{C0FB2E84-EFE2-44EC-870D-D49E6BBBECE5}" presName="compChildNode" presStyleCnt="0"/>
      <dgm:spPr/>
    </dgm:pt>
    <dgm:pt modelId="{4223F57C-48AC-4E5F-B72E-9D674DA332E1}" type="pres">
      <dgm:prSet presAssocID="{C0FB2E84-EFE2-44EC-870D-D49E6BBBECE5}" presName="theInnerList" presStyleCnt="0"/>
      <dgm:spPr/>
    </dgm:pt>
    <dgm:pt modelId="{0DD25382-F789-4AB8-9851-13D364841932}" type="pres">
      <dgm:prSet presAssocID="{3FE9D89E-68D1-4961-A7B2-44E16A022FA5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C3CE4-39A7-4337-A877-79257C22724F}" type="pres">
      <dgm:prSet presAssocID="{3FE9D89E-68D1-4961-A7B2-44E16A022FA5}" presName="aSpace2" presStyleCnt="0"/>
      <dgm:spPr/>
    </dgm:pt>
    <dgm:pt modelId="{3F5C600A-1905-4F2D-8BA3-4B5240A45454}" type="pres">
      <dgm:prSet presAssocID="{65DDD081-554B-4D79-A848-5AA48D404C31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9AC01E-B23F-4A09-9A39-5CC4D5E5CA27}" type="presOf" srcId="{1D0B1667-2F46-482E-B79A-39D376666D47}" destId="{E4CAB833-C719-43D6-A6A2-FD6580C65E1A}" srcOrd="1" destOrd="0" presId="urn:microsoft.com/office/officeart/2005/8/layout/lProcess2"/>
    <dgm:cxn modelId="{76AD791C-A9CF-45AD-A1EF-617AFC8B9349}" type="presOf" srcId="{C0FB2E84-EFE2-44EC-870D-D49E6BBBECE5}" destId="{F76C6F6E-E1C9-44FF-8BBB-352414DF00FB}" srcOrd="0" destOrd="0" presId="urn:microsoft.com/office/officeart/2005/8/layout/lProcess2"/>
    <dgm:cxn modelId="{CE96F7E0-059C-4B15-ADE9-671D973B9CF5}" type="presOf" srcId="{A9C286A1-AE73-4701-9790-8A74389F1984}" destId="{3E285938-CA09-45D4-8014-230C150F3F97}" srcOrd="0" destOrd="0" presId="urn:microsoft.com/office/officeart/2005/8/layout/lProcess2"/>
    <dgm:cxn modelId="{B6197E52-A4ED-488D-A9C5-1437B1770CDD}" srcId="{1D0B1667-2F46-482E-B79A-39D376666D47}" destId="{A9C286A1-AE73-4701-9790-8A74389F1984}" srcOrd="0" destOrd="0" parTransId="{E233918E-57F6-459A-9F09-AEDF2CFEFCB9}" sibTransId="{8917D4C5-F4EC-40C8-B11E-A92341F58AA0}"/>
    <dgm:cxn modelId="{97B9E6C0-0FD9-40BE-843A-599A6D9D9656}" type="presOf" srcId="{F28BF4C2-DDA9-46FB-B809-90BB14A27FE2}" destId="{0186E63F-1AA6-41BF-9277-8623F86BEF2F}" srcOrd="0" destOrd="0" presId="urn:microsoft.com/office/officeart/2005/8/layout/lProcess2"/>
    <dgm:cxn modelId="{47228982-F5E3-4B50-952F-E0ABEFFC22C8}" srcId="{F2C4D2BB-4996-4A6D-8A41-FCB40FE1EE3C}" destId="{F28BF4C2-DDA9-46FB-B809-90BB14A27FE2}" srcOrd="0" destOrd="0" parTransId="{741E4EAE-6978-4466-8A71-58FD2C6D3D56}" sibTransId="{DE2FDF2F-3A02-4867-8EB1-CAFCE0B42F36}"/>
    <dgm:cxn modelId="{E512E9D6-44D3-41FD-AC2B-7C95B72A6D5E}" type="presOf" srcId="{65DDD081-554B-4D79-A848-5AA48D404C31}" destId="{3F5C600A-1905-4F2D-8BA3-4B5240A45454}" srcOrd="0" destOrd="0" presId="urn:microsoft.com/office/officeart/2005/8/layout/lProcess2"/>
    <dgm:cxn modelId="{84CBF2EC-A49E-47CB-8F3E-98D49649AB6A}" srcId="{C0FB2E84-EFE2-44EC-870D-D49E6BBBECE5}" destId="{65DDD081-554B-4D79-A848-5AA48D404C31}" srcOrd="1" destOrd="0" parTransId="{07F277C7-3DAA-41FB-97C8-5D8EB85A05B6}" sibTransId="{69663FBC-DB60-4B4B-BAB1-3B6283D99463}"/>
    <dgm:cxn modelId="{8A455E01-21D6-454A-818C-8B47D368A0B1}" srcId="{1D0B1667-2F46-482E-B79A-39D376666D47}" destId="{8CCCB94D-DF8C-4AD1-85DD-4EC7CA865B20}" srcOrd="1" destOrd="0" parTransId="{2CD04A7A-7B4C-462C-9F61-D8F863FD18DE}" sibTransId="{1FDCDA97-6DD0-4BB8-84BA-FCAEB282ADCE}"/>
    <dgm:cxn modelId="{CF179AF1-35B0-4EEB-AF37-5DC6110CF892}" type="presOf" srcId="{1D0B1667-2F46-482E-B79A-39D376666D47}" destId="{16994798-37F8-404F-B085-FEAD9EF3C0D3}" srcOrd="0" destOrd="0" presId="urn:microsoft.com/office/officeart/2005/8/layout/lProcess2"/>
    <dgm:cxn modelId="{E669615A-06BF-4530-8807-0BD7A85AF236}" srcId="{C0FB2E84-EFE2-44EC-870D-D49E6BBBECE5}" destId="{3FE9D89E-68D1-4961-A7B2-44E16A022FA5}" srcOrd="0" destOrd="0" parTransId="{4B6AC250-E7E4-440A-8D89-5A1A2AA98D77}" sibTransId="{583C74F6-3F26-450E-BC6F-0CCDC98DBD57}"/>
    <dgm:cxn modelId="{CFA3B2CC-D29C-4A0E-9E62-ABC5802BF53D}" type="presOf" srcId="{F2C4D2BB-4996-4A6D-8A41-FCB40FE1EE3C}" destId="{671B620D-D2FC-4C81-B154-92A31C18BABF}" srcOrd="0" destOrd="0" presId="urn:microsoft.com/office/officeart/2005/8/layout/lProcess2"/>
    <dgm:cxn modelId="{8D688340-FC44-4561-9C05-BED3572B1A82}" srcId="{F2C4D2BB-4996-4A6D-8A41-FCB40FE1EE3C}" destId="{BCC5E42F-FC74-45A7-97C8-9E7AFCE6B47E}" srcOrd="1" destOrd="0" parTransId="{451DE5D9-B805-4502-B58B-0DD1CEC0DB9C}" sibTransId="{5D67BD4F-595F-4B17-9E82-14C141E8005C}"/>
    <dgm:cxn modelId="{24630E62-FE80-42D7-B3CD-46B6D9419AFF}" type="presOf" srcId="{3FE9D89E-68D1-4961-A7B2-44E16A022FA5}" destId="{0DD25382-F789-4AB8-9851-13D364841932}" srcOrd="0" destOrd="0" presId="urn:microsoft.com/office/officeart/2005/8/layout/lProcess2"/>
    <dgm:cxn modelId="{B8B8208B-B116-4027-8786-E7725EE0AAFC}" type="presOf" srcId="{C0FB2E84-EFE2-44EC-870D-D49E6BBBECE5}" destId="{E9B39B83-B307-462B-AC5E-E6085E4924B7}" srcOrd="1" destOrd="0" presId="urn:microsoft.com/office/officeart/2005/8/layout/lProcess2"/>
    <dgm:cxn modelId="{7FD5579B-0A01-48E5-8E79-9C8E50B7B764}" type="presOf" srcId="{8CCCB94D-DF8C-4AD1-85DD-4EC7CA865B20}" destId="{04E1582D-C009-44E3-AF59-30AD4450F882}" srcOrd="0" destOrd="0" presId="urn:microsoft.com/office/officeart/2005/8/layout/lProcess2"/>
    <dgm:cxn modelId="{2B80A187-9A4C-4DAF-8EE4-34557FFC3C9B}" srcId="{F8807158-3A19-43AE-9B9D-808F55068C9B}" destId="{C0FB2E84-EFE2-44EC-870D-D49E6BBBECE5}" srcOrd="2" destOrd="0" parTransId="{935D016A-40E6-4E10-9C17-AFEDC38439EE}" sibTransId="{09265E34-558B-4E19-A04A-4CAF2C141151}"/>
    <dgm:cxn modelId="{89B28310-536A-4FFA-A56C-915BA9032D12}" srcId="{F8807158-3A19-43AE-9B9D-808F55068C9B}" destId="{1D0B1667-2F46-482E-B79A-39D376666D47}" srcOrd="0" destOrd="0" parTransId="{4B905111-1A29-447D-A4A7-AE1A274A9E65}" sibTransId="{D43A53F5-6569-49E4-AB1D-146554E6787F}"/>
    <dgm:cxn modelId="{A5AE5D32-A3B2-4AC1-BEC6-B1A617C4EEFD}" type="presOf" srcId="{F2C4D2BB-4996-4A6D-8A41-FCB40FE1EE3C}" destId="{4F7027FA-562B-4423-A21D-8557322DE891}" srcOrd="1" destOrd="0" presId="urn:microsoft.com/office/officeart/2005/8/layout/lProcess2"/>
    <dgm:cxn modelId="{8D9AABEF-972D-4861-9BA6-3965EC48BC9B}" srcId="{F8807158-3A19-43AE-9B9D-808F55068C9B}" destId="{F2C4D2BB-4996-4A6D-8A41-FCB40FE1EE3C}" srcOrd="1" destOrd="0" parTransId="{DBA59C7B-374D-4D7E-B829-F3F1C3700761}" sibTransId="{8CF9F85A-82BA-4CA0-846D-98508AD38187}"/>
    <dgm:cxn modelId="{0D9DB8CC-8F1C-4B90-956E-F8D26850CD38}" type="presOf" srcId="{BCC5E42F-FC74-45A7-97C8-9E7AFCE6B47E}" destId="{58986223-568B-42A6-BE29-9C1A50CE15A9}" srcOrd="0" destOrd="0" presId="urn:microsoft.com/office/officeart/2005/8/layout/lProcess2"/>
    <dgm:cxn modelId="{5CC16640-640E-464C-A635-DE0EB866FEC4}" type="presOf" srcId="{F8807158-3A19-43AE-9B9D-808F55068C9B}" destId="{D731A396-2088-4030-AD03-9BDF821849B7}" srcOrd="0" destOrd="0" presId="urn:microsoft.com/office/officeart/2005/8/layout/lProcess2"/>
    <dgm:cxn modelId="{62D34B96-1CC3-428F-B805-791B9D2D0E02}" type="presParOf" srcId="{D731A396-2088-4030-AD03-9BDF821849B7}" destId="{E9B8306D-5A39-4776-A0BA-4494EFFEA24C}" srcOrd="0" destOrd="0" presId="urn:microsoft.com/office/officeart/2005/8/layout/lProcess2"/>
    <dgm:cxn modelId="{A7493B22-DFBF-477E-A5BC-02C2DF579619}" type="presParOf" srcId="{E9B8306D-5A39-4776-A0BA-4494EFFEA24C}" destId="{16994798-37F8-404F-B085-FEAD9EF3C0D3}" srcOrd="0" destOrd="0" presId="urn:microsoft.com/office/officeart/2005/8/layout/lProcess2"/>
    <dgm:cxn modelId="{519F81BF-B736-4613-8DD5-75044A050931}" type="presParOf" srcId="{E9B8306D-5A39-4776-A0BA-4494EFFEA24C}" destId="{E4CAB833-C719-43D6-A6A2-FD6580C65E1A}" srcOrd="1" destOrd="0" presId="urn:microsoft.com/office/officeart/2005/8/layout/lProcess2"/>
    <dgm:cxn modelId="{DA551E72-FC5A-43D5-B032-1CFDCC3FF65C}" type="presParOf" srcId="{E9B8306D-5A39-4776-A0BA-4494EFFEA24C}" destId="{9DDDCF74-A1CA-4572-A7B2-A451A145C586}" srcOrd="2" destOrd="0" presId="urn:microsoft.com/office/officeart/2005/8/layout/lProcess2"/>
    <dgm:cxn modelId="{AC812716-137F-4A4E-B89A-2C18B12D3FA1}" type="presParOf" srcId="{9DDDCF74-A1CA-4572-A7B2-A451A145C586}" destId="{EDC48A64-2A8F-4BAA-BD70-4C80FB9DB9A1}" srcOrd="0" destOrd="0" presId="urn:microsoft.com/office/officeart/2005/8/layout/lProcess2"/>
    <dgm:cxn modelId="{40861476-1B23-460E-A418-633957FDED0E}" type="presParOf" srcId="{EDC48A64-2A8F-4BAA-BD70-4C80FB9DB9A1}" destId="{3E285938-CA09-45D4-8014-230C150F3F97}" srcOrd="0" destOrd="0" presId="urn:microsoft.com/office/officeart/2005/8/layout/lProcess2"/>
    <dgm:cxn modelId="{F8633025-1B36-48D2-98D3-DD7BE9092FD5}" type="presParOf" srcId="{EDC48A64-2A8F-4BAA-BD70-4C80FB9DB9A1}" destId="{A9FA2109-7E78-4F85-A06E-F98349BFA90C}" srcOrd="1" destOrd="0" presId="urn:microsoft.com/office/officeart/2005/8/layout/lProcess2"/>
    <dgm:cxn modelId="{7B9F4F47-CB1F-4647-B1FD-0E085A43F333}" type="presParOf" srcId="{EDC48A64-2A8F-4BAA-BD70-4C80FB9DB9A1}" destId="{04E1582D-C009-44E3-AF59-30AD4450F882}" srcOrd="2" destOrd="0" presId="urn:microsoft.com/office/officeart/2005/8/layout/lProcess2"/>
    <dgm:cxn modelId="{D027DE0E-8E2E-4022-8E8B-534424B33EAB}" type="presParOf" srcId="{D731A396-2088-4030-AD03-9BDF821849B7}" destId="{6A62E829-3F1F-4685-AC8C-65945116DD66}" srcOrd="1" destOrd="0" presId="urn:microsoft.com/office/officeart/2005/8/layout/lProcess2"/>
    <dgm:cxn modelId="{F72FAC2F-83A3-49CD-9E55-46C7943EE811}" type="presParOf" srcId="{D731A396-2088-4030-AD03-9BDF821849B7}" destId="{3B539272-B9A5-4ECD-BB55-54A67E6ED1FD}" srcOrd="2" destOrd="0" presId="urn:microsoft.com/office/officeart/2005/8/layout/lProcess2"/>
    <dgm:cxn modelId="{E8444CCA-42CC-439E-85AF-4A1115D42AEA}" type="presParOf" srcId="{3B539272-B9A5-4ECD-BB55-54A67E6ED1FD}" destId="{671B620D-D2FC-4C81-B154-92A31C18BABF}" srcOrd="0" destOrd="0" presId="urn:microsoft.com/office/officeart/2005/8/layout/lProcess2"/>
    <dgm:cxn modelId="{CA4821BA-38B5-4574-867C-28CFFAC825AF}" type="presParOf" srcId="{3B539272-B9A5-4ECD-BB55-54A67E6ED1FD}" destId="{4F7027FA-562B-4423-A21D-8557322DE891}" srcOrd="1" destOrd="0" presId="urn:microsoft.com/office/officeart/2005/8/layout/lProcess2"/>
    <dgm:cxn modelId="{E589358C-D023-4AC6-A76C-6F488CFC711D}" type="presParOf" srcId="{3B539272-B9A5-4ECD-BB55-54A67E6ED1FD}" destId="{33C09EBE-5B90-485A-9A12-F0F17D3F7D86}" srcOrd="2" destOrd="0" presId="urn:microsoft.com/office/officeart/2005/8/layout/lProcess2"/>
    <dgm:cxn modelId="{2DA9A940-D0F3-4C5B-A17B-7FB63C270B47}" type="presParOf" srcId="{33C09EBE-5B90-485A-9A12-F0F17D3F7D86}" destId="{C7B2556A-4B98-420B-9866-3D1E71393F30}" srcOrd="0" destOrd="0" presId="urn:microsoft.com/office/officeart/2005/8/layout/lProcess2"/>
    <dgm:cxn modelId="{73E5E5FB-D1E3-4B23-BED6-42A938857B43}" type="presParOf" srcId="{C7B2556A-4B98-420B-9866-3D1E71393F30}" destId="{0186E63F-1AA6-41BF-9277-8623F86BEF2F}" srcOrd="0" destOrd="0" presId="urn:microsoft.com/office/officeart/2005/8/layout/lProcess2"/>
    <dgm:cxn modelId="{A8B13D8E-A8C6-43B5-A0AC-48D263C19F1F}" type="presParOf" srcId="{C7B2556A-4B98-420B-9866-3D1E71393F30}" destId="{C9B7C432-076C-4937-8DD0-DD42DE23CB98}" srcOrd="1" destOrd="0" presId="urn:microsoft.com/office/officeart/2005/8/layout/lProcess2"/>
    <dgm:cxn modelId="{6971F1A6-AD06-4251-86A0-A927C67F6D9D}" type="presParOf" srcId="{C7B2556A-4B98-420B-9866-3D1E71393F30}" destId="{58986223-568B-42A6-BE29-9C1A50CE15A9}" srcOrd="2" destOrd="0" presId="urn:microsoft.com/office/officeart/2005/8/layout/lProcess2"/>
    <dgm:cxn modelId="{9806E10E-2C2A-4808-A786-1D770DEBD536}" type="presParOf" srcId="{D731A396-2088-4030-AD03-9BDF821849B7}" destId="{865CE80C-28BB-4819-AE47-C9EFA6DBF65D}" srcOrd="3" destOrd="0" presId="urn:microsoft.com/office/officeart/2005/8/layout/lProcess2"/>
    <dgm:cxn modelId="{B8775363-3453-41BE-9663-E84A60CED88D}" type="presParOf" srcId="{D731A396-2088-4030-AD03-9BDF821849B7}" destId="{6FD51D64-CDC4-4A79-8BC8-1D0626143D1A}" srcOrd="4" destOrd="0" presId="urn:microsoft.com/office/officeart/2005/8/layout/lProcess2"/>
    <dgm:cxn modelId="{235B16BA-DB93-4973-916D-FAF16AE600AB}" type="presParOf" srcId="{6FD51D64-CDC4-4A79-8BC8-1D0626143D1A}" destId="{F76C6F6E-E1C9-44FF-8BBB-352414DF00FB}" srcOrd="0" destOrd="0" presId="urn:microsoft.com/office/officeart/2005/8/layout/lProcess2"/>
    <dgm:cxn modelId="{100281A9-CF78-41C6-8A63-F20B7BD0884B}" type="presParOf" srcId="{6FD51D64-CDC4-4A79-8BC8-1D0626143D1A}" destId="{E9B39B83-B307-462B-AC5E-E6085E4924B7}" srcOrd="1" destOrd="0" presId="urn:microsoft.com/office/officeart/2005/8/layout/lProcess2"/>
    <dgm:cxn modelId="{3E755624-94AF-4C25-A282-F0132BC5D86A}" type="presParOf" srcId="{6FD51D64-CDC4-4A79-8BC8-1D0626143D1A}" destId="{2D362ED6-4A38-4DF7-85F1-607BF96BA79E}" srcOrd="2" destOrd="0" presId="urn:microsoft.com/office/officeart/2005/8/layout/lProcess2"/>
    <dgm:cxn modelId="{E8D74941-AB7C-4867-9F32-E8F17A953C81}" type="presParOf" srcId="{2D362ED6-4A38-4DF7-85F1-607BF96BA79E}" destId="{4223F57C-48AC-4E5F-B72E-9D674DA332E1}" srcOrd="0" destOrd="0" presId="urn:microsoft.com/office/officeart/2005/8/layout/lProcess2"/>
    <dgm:cxn modelId="{1F674531-54C8-4B1A-8428-ABEF1357A31F}" type="presParOf" srcId="{4223F57C-48AC-4E5F-B72E-9D674DA332E1}" destId="{0DD25382-F789-4AB8-9851-13D364841932}" srcOrd="0" destOrd="0" presId="urn:microsoft.com/office/officeart/2005/8/layout/lProcess2"/>
    <dgm:cxn modelId="{F06D8E91-801D-4816-B870-9DF149120E96}" type="presParOf" srcId="{4223F57C-48AC-4E5F-B72E-9D674DA332E1}" destId="{9E3C3CE4-39A7-4337-A877-79257C22724F}" srcOrd="1" destOrd="0" presId="urn:microsoft.com/office/officeart/2005/8/layout/lProcess2"/>
    <dgm:cxn modelId="{8FC57C9F-CEF4-45F9-AA9E-EE29A55C0789}" type="presParOf" srcId="{4223F57C-48AC-4E5F-B72E-9D674DA332E1}" destId="{3F5C600A-1905-4F2D-8BA3-4B5240A4545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07158-3A19-43AE-9B9D-808F55068C9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0B1667-2F46-482E-B79A-39D376666D47}">
      <dgm:prSet phldrT="[Text]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smtClean="0">
              <a:latin typeface="Tekton Pro" pitchFamily="34" charset="0"/>
            </a:rPr>
            <a:t>Object Data</a:t>
          </a:r>
          <a:endParaRPr lang="en-US" dirty="0">
            <a:latin typeface="Tekton Pro" pitchFamily="34" charset="0"/>
          </a:endParaRPr>
        </a:p>
      </dgm:t>
    </dgm:pt>
    <dgm:pt modelId="{4B905111-1A29-447D-A4A7-AE1A274A9E65}" type="parTrans" cxnId="{89B28310-536A-4FFA-A56C-915BA9032D12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D43A53F5-6569-49E4-AB1D-146554E6787F}" type="sibTrans" cxnId="{89B28310-536A-4FFA-A56C-915BA9032D12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F2C4D2BB-4996-4A6D-8A41-FCB40FE1EE3C}">
      <dgm:prSet phldrT="[Text]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smtClean="0">
              <a:latin typeface="Tekton Pro" pitchFamily="34" charset="0"/>
            </a:rPr>
            <a:t>Relational Data</a:t>
          </a:r>
          <a:endParaRPr lang="en-US" dirty="0">
            <a:latin typeface="Tekton Pro" pitchFamily="34" charset="0"/>
          </a:endParaRPr>
        </a:p>
      </dgm:t>
    </dgm:pt>
    <dgm:pt modelId="{DBA59C7B-374D-4D7E-B829-F3F1C3700761}" type="parTrans" cxnId="{8D9AABEF-972D-4861-9BA6-3965EC48BC9B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8CF9F85A-82BA-4CA0-846D-98508AD38187}" type="sibTrans" cxnId="{8D9AABEF-972D-4861-9BA6-3965EC48BC9B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C0FB2E84-EFE2-44EC-870D-D49E6BBBECE5}">
      <dgm:prSet phldrT="[Text]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smtClean="0">
              <a:latin typeface="Tekton Pro" pitchFamily="34" charset="0"/>
            </a:rPr>
            <a:t>XML Data</a:t>
          </a:r>
          <a:endParaRPr lang="en-US" dirty="0">
            <a:latin typeface="Tekton Pro" pitchFamily="34" charset="0"/>
          </a:endParaRPr>
        </a:p>
      </dgm:t>
    </dgm:pt>
    <dgm:pt modelId="{935D016A-40E6-4E10-9C17-AFEDC38439EE}" type="parTrans" cxnId="{2B80A187-9A4C-4DAF-8EE4-34557FFC3C9B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09265E34-558B-4E19-A04A-4CAF2C141151}" type="sibTrans" cxnId="{2B80A187-9A4C-4DAF-8EE4-34557FFC3C9B}">
      <dgm:prSet/>
      <dgm:spPr/>
      <dgm:t>
        <a:bodyPr/>
        <a:lstStyle/>
        <a:p>
          <a:endParaRPr lang="en-US">
            <a:latin typeface="Tekton Pro" pitchFamily="34" charset="0"/>
          </a:endParaRPr>
        </a:p>
      </dgm:t>
    </dgm:pt>
    <dgm:pt modelId="{D731A396-2088-4030-AD03-9BDF821849B7}" type="pres">
      <dgm:prSet presAssocID="{F8807158-3A19-43AE-9B9D-808F55068C9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B8306D-5A39-4776-A0BA-4494EFFEA24C}" type="pres">
      <dgm:prSet presAssocID="{1D0B1667-2F46-482E-B79A-39D376666D47}" presName="compNode" presStyleCnt="0"/>
      <dgm:spPr/>
    </dgm:pt>
    <dgm:pt modelId="{16994798-37F8-404F-B085-FEAD9EF3C0D3}" type="pres">
      <dgm:prSet presAssocID="{1D0B1667-2F46-482E-B79A-39D376666D47}" presName="aNode" presStyleLbl="bgShp" presStyleIdx="0" presStyleCnt="3"/>
      <dgm:spPr/>
      <dgm:t>
        <a:bodyPr/>
        <a:lstStyle/>
        <a:p>
          <a:endParaRPr lang="en-US"/>
        </a:p>
      </dgm:t>
    </dgm:pt>
    <dgm:pt modelId="{E4CAB833-C719-43D6-A6A2-FD6580C65E1A}" type="pres">
      <dgm:prSet presAssocID="{1D0B1667-2F46-482E-B79A-39D376666D47}" presName="textNode" presStyleLbl="bgShp" presStyleIdx="0" presStyleCnt="3"/>
      <dgm:spPr/>
      <dgm:t>
        <a:bodyPr/>
        <a:lstStyle/>
        <a:p>
          <a:endParaRPr lang="en-US"/>
        </a:p>
      </dgm:t>
    </dgm:pt>
    <dgm:pt modelId="{9DDDCF74-A1CA-4572-A7B2-A451A145C586}" type="pres">
      <dgm:prSet presAssocID="{1D0B1667-2F46-482E-B79A-39D376666D47}" presName="compChildNode" presStyleCnt="0"/>
      <dgm:spPr/>
    </dgm:pt>
    <dgm:pt modelId="{EDC48A64-2A8F-4BAA-BD70-4C80FB9DB9A1}" type="pres">
      <dgm:prSet presAssocID="{1D0B1667-2F46-482E-B79A-39D376666D47}" presName="theInnerList" presStyleCnt="0"/>
      <dgm:spPr/>
    </dgm:pt>
    <dgm:pt modelId="{6A62E829-3F1F-4685-AC8C-65945116DD66}" type="pres">
      <dgm:prSet presAssocID="{1D0B1667-2F46-482E-B79A-39D376666D47}" presName="aSpace" presStyleCnt="0"/>
      <dgm:spPr/>
    </dgm:pt>
    <dgm:pt modelId="{3B539272-B9A5-4ECD-BB55-54A67E6ED1FD}" type="pres">
      <dgm:prSet presAssocID="{F2C4D2BB-4996-4A6D-8A41-FCB40FE1EE3C}" presName="compNode" presStyleCnt="0"/>
      <dgm:spPr/>
    </dgm:pt>
    <dgm:pt modelId="{671B620D-D2FC-4C81-B154-92A31C18BABF}" type="pres">
      <dgm:prSet presAssocID="{F2C4D2BB-4996-4A6D-8A41-FCB40FE1EE3C}" presName="aNode" presStyleLbl="bgShp" presStyleIdx="1" presStyleCnt="3"/>
      <dgm:spPr/>
      <dgm:t>
        <a:bodyPr/>
        <a:lstStyle/>
        <a:p>
          <a:endParaRPr lang="en-US"/>
        </a:p>
      </dgm:t>
    </dgm:pt>
    <dgm:pt modelId="{4F7027FA-562B-4423-A21D-8557322DE891}" type="pres">
      <dgm:prSet presAssocID="{F2C4D2BB-4996-4A6D-8A41-FCB40FE1EE3C}" presName="textNode" presStyleLbl="bgShp" presStyleIdx="1" presStyleCnt="3"/>
      <dgm:spPr/>
      <dgm:t>
        <a:bodyPr/>
        <a:lstStyle/>
        <a:p>
          <a:endParaRPr lang="en-US"/>
        </a:p>
      </dgm:t>
    </dgm:pt>
    <dgm:pt modelId="{33C09EBE-5B90-485A-9A12-F0F17D3F7D86}" type="pres">
      <dgm:prSet presAssocID="{F2C4D2BB-4996-4A6D-8A41-FCB40FE1EE3C}" presName="compChildNode" presStyleCnt="0"/>
      <dgm:spPr/>
    </dgm:pt>
    <dgm:pt modelId="{C7B2556A-4B98-420B-9866-3D1E71393F30}" type="pres">
      <dgm:prSet presAssocID="{F2C4D2BB-4996-4A6D-8A41-FCB40FE1EE3C}" presName="theInnerList" presStyleCnt="0"/>
      <dgm:spPr/>
    </dgm:pt>
    <dgm:pt modelId="{865CE80C-28BB-4819-AE47-C9EFA6DBF65D}" type="pres">
      <dgm:prSet presAssocID="{F2C4D2BB-4996-4A6D-8A41-FCB40FE1EE3C}" presName="aSpace" presStyleCnt="0"/>
      <dgm:spPr/>
    </dgm:pt>
    <dgm:pt modelId="{6FD51D64-CDC4-4A79-8BC8-1D0626143D1A}" type="pres">
      <dgm:prSet presAssocID="{C0FB2E84-EFE2-44EC-870D-D49E6BBBECE5}" presName="compNode" presStyleCnt="0"/>
      <dgm:spPr/>
    </dgm:pt>
    <dgm:pt modelId="{F76C6F6E-E1C9-44FF-8BBB-352414DF00FB}" type="pres">
      <dgm:prSet presAssocID="{C0FB2E84-EFE2-44EC-870D-D49E6BBBECE5}" presName="aNode" presStyleLbl="bgShp" presStyleIdx="2" presStyleCnt="3"/>
      <dgm:spPr/>
      <dgm:t>
        <a:bodyPr/>
        <a:lstStyle/>
        <a:p>
          <a:endParaRPr lang="en-US"/>
        </a:p>
      </dgm:t>
    </dgm:pt>
    <dgm:pt modelId="{E9B39B83-B307-462B-AC5E-E6085E4924B7}" type="pres">
      <dgm:prSet presAssocID="{C0FB2E84-EFE2-44EC-870D-D49E6BBBECE5}" presName="textNode" presStyleLbl="bgShp" presStyleIdx="2" presStyleCnt="3"/>
      <dgm:spPr/>
      <dgm:t>
        <a:bodyPr/>
        <a:lstStyle/>
        <a:p>
          <a:endParaRPr lang="en-US"/>
        </a:p>
      </dgm:t>
    </dgm:pt>
    <dgm:pt modelId="{2D362ED6-4A38-4DF7-85F1-607BF96BA79E}" type="pres">
      <dgm:prSet presAssocID="{C0FB2E84-EFE2-44EC-870D-D49E6BBBECE5}" presName="compChildNode" presStyleCnt="0"/>
      <dgm:spPr/>
    </dgm:pt>
    <dgm:pt modelId="{4223F57C-48AC-4E5F-B72E-9D674DA332E1}" type="pres">
      <dgm:prSet presAssocID="{C0FB2E84-EFE2-44EC-870D-D49E6BBBECE5}" presName="theInnerList" presStyleCnt="0"/>
      <dgm:spPr/>
    </dgm:pt>
  </dgm:ptLst>
  <dgm:cxnLst>
    <dgm:cxn modelId="{766F16A5-D416-4736-95B8-FEF3BF971442}" type="presOf" srcId="{C0FB2E84-EFE2-44EC-870D-D49E6BBBECE5}" destId="{F76C6F6E-E1C9-44FF-8BBB-352414DF00FB}" srcOrd="0" destOrd="0" presId="urn:microsoft.com/office/officeart/2005/8/layout/lProcess2"/>
    <dgm:cxn modelId="{C2D9DB8D-D26F-442C-9579-A3DA7BD81FFB}" type="presOf" srcId="{C0FB2E84-EFE2-44EC-870D-D49E6BBBECE5}" destId="{E9B39B83-B307-462B-AC5E-E6085E4924B7}" srcOrd="1" destOrd="0" presId="urn:microsoft.com/office/officeart/2005/8/layout/lProcess2"/>
    <dgm:cxn modelId="{8BEE12CF-C8FF-4E54-9EBA-27C70674D105}" type="presOf" srcId="{1D0B1667-2F46-482E-B79A-39D376666D47}" destId="{16994798-37F8-404F-B085-FEAD9EF3C0D3}" srcOrd="0" destOrd="0" presId="urn:microsoft.com/office/officeart/2005/8/layout/lProcess2"/>
    <dgm:cxn modelId="{89B28310-536A-4FFA-A56C-915BA9032D12}" srcId="{F8807158-3A19-43AE-9B9D-808F55068C9B}" destId="{1D0B1667-2F46-482E-B79A-39D376666D47}" srcOrd="0" destOrd="0" parTransId="{4B905111-1A29-447D-A4A7-AE1A274A9E65}" sibTransId="{D43A53F5-6569-49E4-AB1D-146554E6787F}"/>
    <dgm:cxn modelId="{D6BEFE6A-80FE-4675-9A89-498A557AB3C7}" type="presOf" srcId="{1D0B1667-2F46-482E-B79A-39D376666D47}" destId="{E4CAB833-C719-43D6-A6A2-FD6580C65E1A}" srcOrd="1" destOrd="0" presId="urn:microsoft.com/office/officeart/2005/8/layout/lProcess2"/>
    <dgm:cxn modelId="{2B80A187-9A4C-4DAF-8EE4-34557FFC3C9B}" srcId="{F8807158-3A19-43AE-9B9D-808F55068C9B}" destId="{C0FB2E84-EFE2-44EC-870D-D49E6BBBECE5}" srcOrd="2" destOrd="0" parTransId="{935D016A-40E6-4E10-9C17-AFEDC38439EE}" sibTransId="{09265E34-558B-4E19-A04A-4CAF2C141151}"/>
    <dgm:cxn modelId="{8D9AABEF-972D-4861-9BA6-3965EC48BC9B}" srcId="{F8807158-3A19-43AE-9B9D-808F55068C9B}" destId="{F2C4D2BB-4996-4A6D-8A41-FCB40FE1EE3C}" srcOrd="1" destOrd="0" parTransId="{DBA59C7B-374D-4D7E-B829-F3F1C3700761}" sibTransId="{8CF9F85A-82BA-4CA0-846D-98508AD38187}"/>
    <dgm:cxn modelId="{4AA2301C-B579-49E8-A4F6-69544ED64ECB}" type="presOf" srcId="{F2C4D2BB-4996-4A6D-8A41-FCB40FE1EE3C}" destId="{671B620D-D2FC-4C81-B154-92A31C18BABF}" srcOrd="0" destOrd="0" presId="urn:microsoft.com/office/officeart/2005/8/layout/lProcess2"/>
    <dgm:cxn modelId="{F8223E70-8732-47B9-8756-2949EA7B23E5}" type="presOf" srcId="{F2C4D2BB-4996-4A6D-8A41-FCB40FE1EE3C}" destId="{4F7027FA-562B-4423-A21D-8557322DE891}" srcOrd="1" destOrd="0" presId="urn:microsoft.com/office/officeart/2005/8/layout/lProcess2"/>
    <dgm:cxn modelId="{FC05A9B4-7019-4EF9-9E0C-E0369683C195}" type="presOf" srcId="{F8807158-3A19-43AE-9B9D-808F55068C9B}" destId="{D731A396-2088-4030-AD03-9BDF821849B7}" srcOrd="0" destOrd="0" presId="urn:microsoft.com/office/officeart/2005/8/layout/lProcess2"/>
    <dgm:cxn modelId="{997DE698-57A7-4769-91B4-63AA3EE0B80F}" type="presParOf" srcId="{D731A396-2088-4030-AD03-9BDF821849B7}" destId="{E9B8306D-5A39-4776-A0BA-4494EFFEA24C}" srcOrd="0" destOrd="0" presId="urn:microsoft.com/office/officeart/2005/8/layout/lProcess2"/>
    <dgm:cxn modelId="{F178CD14-2AAB-4402-8DF3-8B7F1CCCCF27}" type="presParOf" srcId="{E9B8306D-5A39-4776-A0BA-4494EFFEA24C}" destId="{16994798-37F8-404F-B085-FEAD9EF3C0D3}" srcOrd="0" destOrd="0" presId="urn:microsoft.com/office/officeart/2005/8/layout/lProcess2"/>
    <dgm:cxn modelId="{83204BC1-21DD-40E7-8B5F-4B0F08099588}" type="presParOf" srcId="{E9B8306D-5A39-4776-A0BA-4494EFFEA24C}" destId="{E4CAB833-C719-43D6-A6A2-FD6580C65E1A}" srcOrd="1" destOrd="0" presId="urn:microsoft.com/office/officeart/2005/8/layout/lProcess2"/>
    <dgm:cxn modelId="{BDADB448-DB5F-45DC-AFAB-913B99479F6D}" type="presParOf" srcId="{E9B8306D-5A39-4776-A0BA-4494EFFEA24C}" destId="{9DDDCF74-A1CA-4572-A7B2-A451A145C586}" srcOrd="2" destOrd="0" presId="urn:microsoft.com/office/officeart/2005/8/layout/lProcess2"/>
    <dgm:cxn modelId="{F6AA9834-755F-484E-8D0F-F0ABDCEC401C}" type="presParOf" srcId="{9DDDCF74-A1CA-4572-A7B2-A451A145C586}" destId="{EDC48A64-2A8F-4BAA-BD70-4C80FB9DB9A1}" srcOrd="0" destOrd="0" presId="urn:microsoft.com/office/officeart/2005/8/layout/lProcess2"/>
    <dgm:cxn modelId="{BE9F4C2D-BAC3-4392-B009-50F033DCD1EA}" type="presParOf" srcId="{D731A396-2088-4030-AD03-9BDF821849B7}" destId="{6A62E829-3F1F-4685-AC8C-65945116DD66}" srcOrd="1" destOrd="0" presId="urn:microsoft.com/office/officeart/2005/8/layout/lProcess2"/>
    <dgm:cxn modelId="{97ED5B5D-8EBB-4272-8E69-960E0CC22812}" type="presParOf" srcId="{D731A396-2088-4030-AD03-9BDF821849B7}" destId="{3B539272-B9A5-4ECD-BB55-54A67E6ED1FD}" srcOrd="2" destOrd="0" presId="urn:microsoft.com/office/officeart/2005/8/layout/lProcess2"/>
    <dgm:cxn modelId="{D410565D-7FDE-40EA-B278-D563ABCC5A63}" type="presParOf" srcId="{3B539272-B9A5-4ECD-BB55-54A67E6ED1FD}" destId="{671B620D-D2FC-4C81-B154-92A31C18BABF}" srcOrd="0" destOrd="0" presId="urn:microsoft.com/office/officeart/2005/8/layout/lProcess2"/>
    <dgm:cxn modelId="{A006C902-5749-48C4-973E-7BDBD927A06F}" type="presParOf" srcId="{3B539272-B9A5-4ECD-BB55-54A67E6ED1FD}" destId="{4F7027FA-562B-4423-A21D-8557322DE891}" srcOrd="1" destOrd="0" presId="urn:microsoft.com/office/officeart/2005/8/layout/lProcess2"/>
    <dgm:cxn modelId="{4FA84553-CA2B-46E7-9EA3-8F9F0648F85F}" type="presParOf" srcId="{3B539272-B9A5-4ECD-BB55-54A67E6ED1FD}" destId="{33C09EBE-5B90-485A-9A12-F0F17D3F7D86}" srcOrd="2" destOrd="0" presId="urn:microsoft.com/office/officeart/2005/8/layout/lProcess2"/>
    <dgm:cxn modelId="{1D6E6A53-1A67-42ED-83A9-34E46B40292B}" type="presParOf" srcId="{33C09EBE-5B90-485A-9A12-F0F17D3F7D86}" destId="{C7B2556A-4B98-420B-9866-3D1E71393F30}" srcOrd="0" destOrd="0" presId="urn:microsoft.com/office/officeart/2005/8/layout/lProcess2"/>
    <dgm:cxn modelId="{D20083C7-C623-4338-B4FD-438B60691ECE}" type="presParOf" srcId="{D731A396-2088-4030-AD03-9BDF821849B7}" destId="{865CE80C-28BB-4819-AE47-C9EFA6DBF65D}" srcOrd="3" destOrd="0" presId="urn:microsoft.com/office/officeart/2005/8/layout/lProcess2"/>
    <dgm:cxn modelId="{7E1B153D-B4A2-4B41-BA79-F0A3591A50DF}" type="presParOf" srcId="{D731A396-2088-4030-AD03-9BDF821849B7}" destId="{6FD51D64-CDC4-4A79-8BC8-1D0626143D1A}" srcOrd="4" destOrd="0" presId="urn:microsoft.com/office/officeart/2005/8/layout/lProcess2"/>
    <dgm:cxn modelId="{EE8B7232-AF5A-414B-8C95-F566176E1716}" type="presParOf" srcId="{6FD51D64-CDC4-4A79-8BC8-1D0626143D1A}" destId="{F76C6F6E-E1C9-44FF-8BBB-352414DF00FB}" srcOrd="0" destOrd="0" presId="urn:microsoft.com/office/officeart/2005/8/layout/lProcess2"/>
    <dgm:cxn modelId="{3BE882EF-D90A-4A65-888C-D1E61821681E}" type="presParOf" srcId="{6FD51D64-CDC4-4A79-8BC8-1D0626143D1A}" destId="{E9B39B83-B307-462B-AC5E-E6085E4924B7}" srcOrd="1" destOrd="0" presId="urn:microsoft.com/office/officeart/2005/8/layout/lProcess2"/>
    <dgm:cxn modelId="{FB152564-5D8C-4FFE-8A22-D04B4DD562EE}" type="presParOf" srcId="{6FD51D64-CDC4-4A79-8BC8-1D0626143D1A}" destId="{2D362ED6-4A38-4DF7-85F1-607BF96BA79E}" srcOrd="2" destOrd="0" presId="urn:microsoft.com/office/officeart/2005/8/layout/lProcess2"/>
    <dgm:cxn modelId="{96190CD6-8421-4FB2-83DE-72C797DFEF65}" type="presParOf" srcId="{2D362ED6-4A38-4DF7-85F1-607BF96BA79E}" destId="{4223F57C-48AC-4E5F-B72E-9D674DA332E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168AC8-EFCC-4B46-91A2-3321A25FB369}" type="doc">
      <dgm:prSet loTypeId="urn:microsoft.com/office/officeart/2005/8/layout/matrix1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0527B-94F8-45B1-BDE1-124A7057503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200" b="1" dirty="0" smtClean="0">
              <a:solidFill>
                <a:schemeClr val="bg1"/>
              </a:solidFill>
              <a:latin typeface="Tekton Pro" pitchFamily="34" charset="0"/>
            </a:rPr>
            <a:t>Object Services</a:t>
          </a:r>
          <a:endParaRPr lang="en-US" sz="3200" b="1" dirty="0">
            <a:solidFill>
              <a:schemeClr val="bg1"/>
            </a:solidFill>
            <a:latin typeface="Tekton Pro" pitchFamily="34" charset="0"/>
          </a:endParaRPr>
        </a:p>
      </dgm:t>
    </dgm:pt>
    <dgm:pt modelId="{971BB1D2-D0B4-423F-8BF5-B69891A5D40D}" type="parTrans" cxnId="{6935BC6A-9816-4636-844D-895673F7F42C}">
      <dgm:prSet/>
      <dgm:spPr/>
      <dgm:t>
        <a:bodyPr/>
        <a:lstStyle/>
        <a:p>
          <a:endParaRPr lang="en-US"/>
        </a:p>
      </dgm:t>
    </dgm:pt>
    <dgm:pt modelId="{08FAF95E-A75F-447B-8E05-3E7A3E709DDE}" type="sibTrans" cxnId="{6935BC6A-9816-4636-844D-895673F7F42C}">
      <dgm:prSet/>
      <dgm:spPr/>
      <dgm:t>
        <a:bodyPr/>
        <a:lstStyle/>
        <a:p>
          <a:endParaRPr lang="en-US"/>
        </a:p>
      </dgm:t>
    </dgm:pt>
    <dgm:pt modelId="{0C16DFAE-BB86-49D6-9CF1-A73F2EEB3351}">
      <dgm:prSet phldrT="[Text]"/>
      <dgm:spPr/>
      <dgm:t>
        <a:bodyPr/>
        <a:lstStyle/>
        <a:p>
          <a:r>
            <a:rPr lang="en-US" dirty="0" smtClean="0">
              <a:latin typeface="Tekton Pro" pitchFamily="34" charset="0"/>
            </a:rPr>
            <a:t>LINQ to Entities and Entity SQL </a:t>
          </a:r>
          <a:endParaRPr lang="en-US" dirty="0">
            <a:latin typeface="Tekton Pro" pitchFamily="34" charset="0"/>
          </a:endParaRPr>
        </a:p>
      </dgm:t>
    </dgm:pt>
    <dgm:pt modelId="{2581D8E3-881E-4F1C-9A43-57A395870ADD}" type="parTrans" cxnId="{59A69046-5E80-43BE-B1BD-F8F6D9D4FA5C}">
      <dgm:prSet/>
      <dgm:spPr/>
      <dgm:t>
        <a:bodyPr/>
        <a:lstStyle/>
        <a:p>
          <a:endParaRPr lang="en-US"/>
        </a:p>
      </dgm:t>
    </dgm:pt>
    <dgm:pt modelId="{C762112E-8A7D-44C6-ACB8-A7DA54EB3BFD}" type="sibTrans" cxnId="{59A69046-5E80-43BE-B1BD-F8F6D9D4FA5C}">
      <dgm:prSet/>
      <dgm:spPr/>
      <dgm:t>
        <a:bodyPr/>
        <a:lstStyle/>
        <a:p>
          <a:endParaRPr lang="en-US"/>
        </a:p>
      </dgm:t>
    </dgm:pt>
    <dgm:pt modelId="{DC72F19C-03E9-4B46-837A-7D53D531B0FF}">
      <dgm:prSet phldrT="[Text]"/>
      <dgm:spPr/>
      <dgm:t>
        <a:bodyPr/>
        <a:lstStyle/>
        <a:p>
          <a:r>
            <a:rPr lang="en-US" dirty="0" smtClean="0">
              <a:latin typeface="Tekton Pro" pitchFamily="34" charset="0"/>
            </a:rPr>
            <a:t>Change tracking and identity management</a:t>
          </a:r>
          <a:endParaRPr lang="en-US" dirty="0">
            <a:latin typeface="Tekton Pro" pitchFamily="34" charset="0"/>
          </a:endParaRPr>
        </a:p>
      </dgm:t>
    </dgm:pt>
    <dgm:pt modelId="{201B1D9D-E8DF-469E-BAF5-0A5318493EE3}" type="parTrans" cxnId="{E5B17E14-475B-47B5-97C1-443EA0625DD2}">
      <dgm:prSet/>
      <dgm:spPr/>
      <dgm:t>
        <a:bodyPr/>
        <a:lstStyle/>
        <a:p>
          <a:endParaRPr lang="en-US"/>
        </a:p>
      </dgm:t>
    </dgm:pt>
    <dgm:pt modelId="{0CFDE041-2427-406E-B0B9-2F5C093F6F4D}" type="sibTrans" cxnId="{E5B17E14-475B-47B5-97C1-443EA0625DD2}">
      <dgm:prSet/>
      <dgm:spPr/>
      <dgm:t>
        <a:bodyPr/>
        <a:lstStyle/>
        <a:p>
          <a:endParaRPr lang="en-US"/>
        </a:p>
      </dgm:t>
    </dgm:pt>
    <dgm:pt modelId="{D081D3C9-631C-46FF-B308-F697E184917C}">
      <dgm:prSet phldrT="[Text]"/>
      <dgm:spPr/>
      <dgm:t>
        <a:bodyPr/>
        <a:lstStyle/>
        <a:p>
          <a:r>
            <a:rPr lang="en-US" dirty="0" smtClean="0">
              <a:latin typeface="Tekton Pro" pitchFamily="34" charset="0"/>
            </a:rPr>
            <a:t>Serialization and data binding</a:t>
          </a:r>
          <a:endParaRPr lang="en-US" dirty="0">
            <a:latin typeface="Tekton Pro" pitchFamily="34" charset="0"/>
          </a:endParaRPr>
        </a:p>
      </dgm:t>
    </dgm:pt>
    <dgm:pt modelId="{1EB1CD06-0DF9-4099-808B-1224DFB72FBE}" type="parTrans" cxnId="{F356EC9D-F4B0-4752-9FA9-D7B1EC506BAC}">
      <dgm:prSet/>
      <dgm:spPr/>
      <dgm:t>
        <a:bodyPr/>
        <a:lstStyle/>
        <a:p>
          <a:endParaRPr lang="en-US"/>
        </a:p>
      </dgm:t>
    </dgm:pt>
    <dgm:pt modelId="{49702189-A3BA-4875-B1B5-113A6E3FF6DF}" type="sibTrans" cxnId="{F356EC9D-F4B0-4752-9FA9-D7B1EC506BAC}">
      <dgm:prSet/>
      <dgm:spPr/>
      <dgm:t>
        <a:bodyPr/>
        <a:lstStyle/>
        <a:p>
          <a:endParaRPr lang="en-US"/>
        </a:p>
      </dgm:t>
    </dgm:pt>
    <dgm:pt modelId="{63E14683-7ADC-46DB-AB88-C89A68D36F89}">
      <dgm:prSet phldrT="[Text]"/>
      <dgm:spPr/>
      <dgm:t>
        <a:bodyPr/>
        <a:lstStyle/>
        <a:p>
          <a:r>
            <a:rPr lang="en-US" dirty="0" smtClean="0">
              <a:latin typeface="Tekton Pro" pitchFamily="34" charset="0"/>
            </a:rPr>
            <a:t>Connection and transaction management</a:t>
          </a:r>
          <a:endParaRPr lang="en-US" dirty="0">
            <a:latin typeface="Tekton Pro" pitchFamily="34" charset="0"/>
          </a:endParaRPr>
        </a:p>
      </dgm:t>
    </dgm:pt>
    <dgm:pt modelId="{763E0531-1766-46F0-88CA-685C4788075E}" type="parTrans" cxnId="{84DE82CD-6887-4D66-A4E3-1966A049A033}">
      <dgm:prSet/>
      <dgm:spPr/>
      <dgm:t>
        <a:bodyPr/>
        <a:lstStyle/>
        <a:p>
          <a:endParaRPr lang="en-US"/>
        </a:p>
      </dgm:t>
    </dgm:pt>
    <dgm:pt modelId="{C923913B-5A48-4F6D-BDD8-C3A887CACF38}" type="sibTrans" cxnId="{84DE82CD-6887-4D66-A4E3-1966A049A033}">
      <dgm:prSet/>
      <dgm:spPr/>
      <dgm:t>
        <a:bodyPr/>
        <a:lstStyle/>
        <a:p>
          <a:endParaRPr lang="en-US"/>
        </a:p>
      </dgm:t>
    </dgm:pt>
    <dgm:pt modelId="{6B3C64F0-FCA8-4F0F-91A7-19C0E41AF739}" type="pres">
      <dgm:prSet presAssocID="{1B168AC8-EFCC-4B46-91A2-3321A25FB36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4E3972-A56D-4D74-97FA-8BC105728A22}" type="pres">
      <dgm:prSet presAssocID="{1B168AC8-EFCC-4B46-91A2-3321A25FB369}" presName="matrix" presStyleCnt="0"/>
      <dgm:spPr/>
      <dgm:t>
        <a:bodyPr/>
        <a:lstStyle/>
        <a:p>
          <a:endParaRPr lang="en-US"/>
        </a:p>
      </dgm:t>
    </dgm:pt>
    <dgm:pt modelId="{2DCEDB54-1857-421E-929A-0F0A0115843D}" type="pres">
      <dgm:prSet presAssocID="{1B168AC8-EFCC-4B46-91A2-3321A25FB369}" presName="tile1" presStyleLbl="node1" presStyleIdx="0" presStyleCnt="4"/>
      <dgm:spPr/>
      <dgm:t>
        <a:bodyPr/>
        <a:lstStyle/>
        <a:p>
          <a:endParaRPr lang="en-US"/>
        </a:p>
      </dgm:t>
    </dgm:pt>
    <dgm:pt modelId="{31DBBCD0-5697-4135-9736-59FA894316DD}" type="pres">
      <dgm:prSet presAssocID="{1B168AC8-EFCC-4B46-91A2-3321A25FB36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0FBF7-EC40-4415-8E5A-9E5285462A32}" type="pres">
      <dgm:prSet presAssocID="{1B168AC8-EFCC-4B46-91A2-3321A25FB369}" presName="tile2" presStyleLbl="node1" presStyleIdx="1" presStyleCnt="4"/>
      <dgm:spPr/>
      <dgm:t>
        <a:bodyPr/>
        <a:lstStyle/>
        <a:p>
          <a:endParaRPr lang="en-US"/>
        </a:p>
      </dgm:t>
    </dgm:pt>
    <dgm:pt modelId="{9594513C-CAD3-4EC8-84C1-1B4901918EE6}" type="pres">
      <dgm:prSet presAssocID="{1B168AC8-EFCC-4B46-91A2-3321A25FB36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1F87A-9F20-48B5-8C66-03492785914B}" type="pres">
      <dgm:prSet presAssocID="{1B168AC8-EFCC-4B46-91A2-3321A25FB369}" presName="tile3" presStyleLbl="node1" presStyleIdx="2" presStyleCnt="4"/>
      <dgm:spPr/>
      <dgm:t>
        <a:bodyPr/>
        <a:lstStyle/>
        <a:p>
          <a:endParaRPr lang="en-US"/>
        </a:p>
      </dgm:t>
    </dgm:pt>
    <dgm:pt modelId="{EBF29DC8-8467-47EE-AE6D-11041C35C803}" type="pres">
      <dgm:prSet presAssocID="{1B168AC8-EFCC-4B46-91A2-3321A25FB36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9AF99-6366-44B9-B9B4-EEC08981A7DB}" type="pres">
      <dgm:prSet presAssocID="{1B168AC8-EFCC-4B46-91A2-3321A25FB369}" presName="tile4" presStyleLbl="node1" presStyleIdx="3" presStyleCnt="4"/>
      <dgm:spPr/>
      <dgm:t>
        <a:bodyPr/>
        <a:lstStyle/>
        <a:p>
          <a:endParaRPr lang="en-US"/>
        </a:p>
      </dgm:t>
    </dgm:pt>
    <dgm:pt modelId="{877AB657-B4C8-460B-89F3-9B64DF0F3479}" type="pres">
      <dgm:prSet presAssocID="{1B168AC8-EFCC-4B46-91A2-3321A25FB36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A65B-E41C-4D40-B056-4C94C5FE7E46}" type="pres">
      <dgm:prSet presAssocID="{1B168AC8-EFCC-4B46-91A2-3321A25FB369}" presName="centerTile" presStyleLbl="fgShp" presStyleIdx="0" presStyleCnt="1" custScaleX="121951" custScaleY="128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5BC6A-9816-4636-844D-895673F7F42C}" srcId="{1B168AC8-EFCC-4B46-91A2-3321A25FB369}" destId="{67C0527B-94F8-45B1-BDE1-124A70575032}" srcOrd="0" destOrd="0" parTransId="{971BB1D2-D0B4-423F-8BF5-B69891A5D40D}" sibTransId="{08FAF95E-A75F-447B-8E05-3E7A3E709DDE}"/>
    <dgm:cxn modelId="{17408877-1614-41B6-A232-E27EAFC955FD}" type="presOf" srcId="{DC72F19C-03E9-4B46-837A-7D53D531B0FF}" destId="{9594513C-CAD3-4EC8-84C1-1B4901918EE6}" srcOrd="1" destOrd="0" presId="urn:microsoft.com/office/officeart/2005/8/layout/matrix1"/>
    <dgm:cxn modelId="{42C4D5DF-5B16-41D4-8BD6-DF44F94EEA19}" type="presOf" srcId="{67C0527B-94F8-45B1-BDE1-124A70575032}" destId="{790EA65B-E41C-4D40-B056-4C94C5FE7E46}" srcOrd="0" destOrd="0" presId="urn:microsoft.com/office/officeart/2005/8/layout/matrix1"/>
    <dgm:cxn modelId="{2889A649-3AF1-4A73-8AA6-C7DF5A9C9838}" type="presOf" srcId="{D081D3C9-631C-46FF-B308-F697E184917C}" destId="{8141F87A-9F20-48B5-8C66-03492785914B}" srcOrd="0" destOrd="0" presId="urn:microsoft.com/office/officeart/2005/8/layout/matrix1"/>
    <dgm:cxn modelId="{C42B56CF-F958-44EC-930C-09F3ADE39730}" type="presOf" srcId="{0C16DFAE-BB86-49D6-9CF1-A73F2EEB3351}" destId="{2DCEDB54-1857-421E-929A-0F0A0115843D}" srcOrd="0" destOrd="0" presId="urn:microsoft.com/office/officeart/2005/8/layout/matrix1"/>
    <dgm:cxn modelId="{F356EC9D-F4B0-4752-9FA9-D7B1EC506BAC}" srcId="{67C0527B-94F8-45B1-BDE1-124A70575032}" destId="{D081D3C9-631C-46FF-B308-F697E184917C}" srcOrd="2" destOrd="0" parTransId="{1EB1CD06-0DF9-4099-808B-1224DFB72FBE}" sibTransId="{49702189-A3BA-4875-B1B5-113A6E3FF6DF}"/>
    <dgm:cxn modelId="{E5B17E14-475B-47B5-97C1-443EA0625DD2}" srcId="{67C0527B-94F8-45B1-BDE1-124A70575032}" destId="{DC72F19C-03E9-4B46-837A-7D53D531B0FF}" srcOrd="1" destOrd="0" parTransId="{201B1D9D-E8DF-469E-BAF5-0A5318493EE3}" sibTransId="{0CFDE041-2427-406E-B0B9-2F5C093F6F4D}"/>
    <dgm:cxn modelId="{05ED5009-7783-474E-8EEB-19834A58AF8D}" type="presOf" srcId="{0C16DFAE-BB86-49D6-9CF1-A73F2EEB3351}" destId="{31DBBCD0-5697-4135-9736-59FA894316DD}" srcOrd="1" destOrd="0" presId="urn:microsoft.com/office/officeart/2005/8/layout/matrix1"/>
    <dgm:cxn modelId="{2DEC1C3D-20E5-46DB-8B42-6D877B49F3E5}" type="presOf" srcId="{1B168AC8-EFCC-4B46-91A2-3321A25FB369}" destId="{6B3C64F0-FCA8-4F0F-91A7-19C0E41AF739}" srcOrd="0" destOrd="0" presId="urn:microsoft.com/office/officeart/2005/8/layout/matrix1"/>
    <dgm:cxn modelId="{D794ADAB-35A4-4B6D-B74D-9CBD6E0939E5}" type="presOf" srcId="{63E14683-7ADC-46DB-AB88-C89A68D36F89}" destId="{E2F9AF99-6366-44B9-B9B4-EEC08981A7DB}" srcOrd="0" destOrd="0" presId="urn:microsoft.com/office/officeart/2005/8/layout/matrix1"/>
    <dgm:cxn modelId="{F19FA492-B7F7-4DAF-84A5-0E460EF4EF84}" type="presOf" srcId="{63E14683-7ADC-46DB-AB88-C89A68D36F89}" destId="{877AB657-B4C8-460B-89F3-9B64DF0F3479}" srcOrd="1" destOrd="0" presId="urn:microsoft.com/office/officeart/2005/8/layout/matrix1"/>
    <dgm:cxn modelId="{59A69046-5E80-43BE-B1BD-F8F6D9D4FA5C}" srcId="{67C0527B-94F8-45B1-BDE1-124A70575032}" destId="{0C16DFAE-BB86-49D6-9CF1-A73F2EEB3351}" srcOrd="0" destOrd="0" parTransId="{2581D8E3-881E-4F1C-9A43-57A395870ADD}" sibTransId="{C762112E-8A7D-44C6-ACB8-A7DA54EB3BFD}"/>
    <dgm:cxn modelId="{84DE82CD-6887-4D66-A4E3-1966A049A033}" srcId="{67C0527B-94F8-45B1-BDE1-124A70575032}" destId="{63E14683-7ADC-46DB-AB88-C89A68D36F89}" srcOrd="3" destOrd="0" parTransId="{763E0531-1766-46F0-88CA-685C4788075E}" sibTransId="{C923913B-5A48-4F6D-BDD8-C3A887CACF38}"/>
    <dgm:cxn modelId="{5DA6577B-3A35-4E70-AA06-90E28752C1B7}" type="presOf" srcId="{DC72F19C-03E9-4B46-837A-7D53D531B0FF}" destId="{ABD0FBF7-EC40-4415-8E5A-9E5285462A32}" srcOrd="0" destOrd="0" presId="urn:microsoft.com/office/officeart/2005/8/layout/matrix1"/>
    <dgm:cxn modelId="{E821F238-A415-4E90-BEE8-36FD2D9AE916}" type="presOf" srcId="{D081D3C9-631C-46FF-B308-F697E184917C}" destId="{EBF29DC8-8467-47EE-AE6D-11041C35C803}" srcOrd="1" destOrd="0" presId="urn:microsoft.com/office/officeart/2005/8/layout/matrix1"/>
    <dgm:cxn modelId="{0E085247-DD5A-43E0-817E-00CA15BCFA27}" type="presParOf" srcId="{6B3C64F0-FCA8-4F0F-91A7-19C0E41AF739}" destId="{9A4E3972-A56D-4D74-97FA-8BC105728A22}" srcOrd="0" destOrd="0" presId="urn:microsoft.com/office/officeart/2005/8/layout/matrix1"/>
    <dgm:cxn modelId="{D6492BAA-8AAC-471F-ADAF-7D69117333DF}" type="presParOf" srcId="{9A4E3972-A56D-4D74-97FA-8BC105728A22}" destId="{2DCEDB54-1857-421E-929A-0F0A0115843D}" srcOrd="0" destOrd="0" presId="urn:microsoft.com/office/officeart/2005/8/layout/matrix1"/>
    <dgm:cxn modelId="{593B1906-D1E0-4D0E-93D8-57BB2153F56B}" type="presParOf" srcId="{9A4E3972-A56D-4D74-97FA-8BC105728A22}" destId="{31DBBCD0-5697-4135-9736-59FA894316DD}" srcOrd="1" destOrd="0" presId="urn:microsoft.com/office/officeart/2005/8/layout/matrix1"/>
    <dgm:cxn modelId="{60FC834D-700C-448A-A1D5-C6AACD96C2D6}" type="presParOf" srcId="{9A4E3972-A56D-4D74-97FA-8BC105728A22}" destId="{ABD0FBF7-EC40-4415-8E5A-9E5285462A32}" srcOrd="2" destOrd="0" presId="urn:microsoft.com/office/officeart/2005/8/layout/matrix1"/>
    <dgm:cxn modelId="{E57E90EF-8F3B-423C-A855-4DA954014BAD}" type="presParOf" srcId="{9A4E3972-A56D-4D74-97FA-8BC105728A22}" destId="{9594513C-CAD3-4EC8-84C1-1B4901918EE6}" srcOrd="3" destOrd="0" presId="urn:microsoft.com/office/officeart/2005/8/layout/matrix1"/>
    <dgm:cxn modelId="{AD417EB7-FA81-42B9-AD59-C55DF4A25391}" type="presParOf" srcId="{9A4E3972-A56D-4D74-97FA-8BC105728A22}" destId="{8141F87A-9F20-48B5-8C66-03492785914B}" srcOrd="4" destOrd="0" presId="urn:microsoft.com/office/officeart/2005/8/layout/matrix1"/>
    <dgm:cxn modelId="{C7965D19-4C77-4EC7-B6C6-FA24B0B657E1}" type="presParOf" srcId="{9A4E3972-A56D-4D74-97FA-8BC105728A22}" destId="{EBF29DC8-8467-47EE-AE6D-11041C35C803}" srcOrd="5" destOrd="0" presId="urn:microsoft.com/office/officeart/2005/8/layout/matrix1"/>
    <dgm:cxn modelId="{66722B6F-389B-4547-A44F-02F5D9A7CFDE}" type="presParOf" srcId="{9A4E3972-A56D-4D74-97FA-8BC105728A22}" destId="{E2F9AF99-6366-44B9-B9B4-EEC08981A7DB}" srcOrd="6" destOrd="0" presId="urn:microsoft.com/office/officeart/2005/8/layout/matrix1"/>
    <dgm:cxn modelId="{5D0556E8-A604-4355-AD33-DAD2E4F3D1C8}" type="presParOf" srcId="{9A4E3972-A56D-4D74-97FA-8BC105728A22}" destId="{877AB657-B4C8-460B-89F3-9B64DF0F3479}" srcOrd="7" destOrd="0" presId="urn:microsoft.com/office/officeart/2005/8/layout/matrix1"/>
    <dgm:cxn modelId="{5E715890-9535-43B7-92E6-1866FF44D2C7}" type="presParOf" srcId="{6B3C64F0-FCA8-4F0F-91A7-19C0E41AF739}" destId="{790EA65B-E41C-4D40-B056-4C94C5FE7E4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538E32-179B-4DB5-9BD8-D7DE08373621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A09310-78A2-47B4-A92F-116EFFCB1C69}">
      <dgm:prSet phldrT="[Text]"/>
      <dgm:spPr/>
      <dgm:t>
        <a:bodyPr/>
        <a:lstStyle/>
        <a:p>
          <a:r>
            <a:rPr lang="en-US" dirty="0" smtClean="0">
              <a:latin typeface="Tekton Pro" pitchFamily="34" charset="0"/>
            </a:rPr>
            <a:t>Entity Data Model</a:t>
          </a:r>
          <a:endParaRPr lang="en-US" dirty="0">
            <a:latin typeface="Tekton Pro" pitchFamily="34" charset="0"/>
          </a:endParaRPr>
        </a:p>
      </dgm:t>
    </dgm:pt>
    <dgm:pt modelId="{14152B8D-C792-4642-A639-952390EE27BA}" type="parTrans" cxnId="{EB20CD6F-13C7-4BA0-9F0C-C0E92FBCA7E2}">
      <dgm:prSet/>
      <dgm:spPr/>
      <dgm:t>
        <a:bodyPr/>
        <a:lstStyle/>
        <a:p>
          <a:endParaRPr lang="en-US"/>
        </a:p>
      </dgm:t>
    </dgm:pt>
    <dgm:pt modelId="{C81E87F8-D558-4986-B46D-D14D2AF0BD64}" type="sibTrans" cxnId="{EB20CD6F-13C7-4BA0-9F0C-C0E92FBCA7E2}">
      <dgm:prSet/>
      <dgm:spPr/>
      <dgm:t>
        <a:bodyPr/>
        <a:lstStyle/>
        <a:p>
          <a:endParaRPr lang="en-US"/>
        </a:p>
      </dgm:t>
    </dgm:pt>
    <dgm:pt modelId="{CF02D478-76CE-42EB-ADDA-E9007D03361B}">
      <dgm:prSet phldrT="[Text]"/>
      <dgm:spPr/>
      <dgm:t>
        <a:bodyPr/>
        <a:lstStyle/>
        <a:p>
          <a:r>
            <a:rPr lang="en-US" dirty="0" smtClean="0">
              <a:latin typeface="Tekton Pro" pitchFamily="34" charset="0"/>
            </a:rPr>
            <a:t>Mapping</a:t>
          </a:r>
          <a:endParaRPr lang="en-US" dirty="0">
            <a:latin typeface="Tekton Pro" pitchFamily="34" charset="0"/>
          </a:endParaRPr>
        </a:p>
      </dgm:t>
    </dgm:pt>
    <dgm:pt modelId="{431B2421-0669-4470-8659-EC83E0DBED00}" type="parTrans" cxnId="{74E0D386-3959-4C35-A870-7565D0420E39}">
      <dgm:prSet/>
      <dgm:spPr/>
      <dgm:t>
        <a:bodyPr/>
        <a:lstStyle/>
        <a:p>
          <a:endParaRPr lang="en-US"/>
        </a:p>
      </dgm:t>
    </dgm:pt>
    <dgm:pt modelId="{E542675B-D115-49C9-BA14-14D2C935D1B2}" type="sibTrans" cxnId="{74E0D386-3959-4C35-A870-7565D0420E39}">
      <dgm:prSet/>
      <dgm:spPr/>
      <dgm:t>
        <a:bodyPr/>
        <a:lstStyle/>
        <a:p>
          <a:endParaRPr lang="en-US"/>
        </a:p>
      </dgm:t>
    </dgm:pt>
    <dgm:pt modelId="{68BAD094-D2BA-45F9-8C5E-342893DDDDAB}">
      <dgm:prSet phldrT="[Text]"/>
      <dgm:spPr/>
      <dgm:t>
        <a:bodyPr/>
        <a:lstStyle/>
        <a:p>
          <a:r>
            <a:rPr lang="en-US" dirty="0" smtClean="0">
              <a:latin typeface="Tekton Pro" pitchFamily="34" charset="0"/>
            </a:rPr>
            <a:t>Storage Model</a:t>
          </a:r>
          <a:endParaRPr lang="en-US" dirty="0">
            <a:latin typeface="Tekton Pro" pitchFamily="34" charset="0"/>
          </a:endParaRPr>
        </a:p>
      </dgm:t>
    </dgm:pt>
    <dgm:pt modelId="{5925E33E-F5E6-46A8-9320-732C1FD1E6C9}" type="parTrans" cxnId="{ADB2CA1B-55DF-4612-A443-82D90FB7786D}">
      <dgm:prSet/>
      <dgm:spPr/>
      <dgm:t>
        <a:bodyPr/>
        <a:lstStyle/>
        <a:p>
          <a:endParaRPr lang="en-US"/>
        </a:p>
      </dgm:t>
    </dgm:pt>
    <dgm:pt modelId="{75417BDB-7A51-4934-B37D-71BCA63753BA}" type="sibTrans" cxnId="{ADB2CA1B-55DF-4612-A443-82D90FB7786D}">
      <dgm:prSet/>
      <dgm:spPr/>
      <dgm:t>
        <a:bodyPr/>
        <a:lstStyle/>
        <a:p>
          <a:endParaRPr lang="en-US"/>
        </a:p>
      </dgm:t>
    </dgm:pt>
    <dgm:pt modelId="{B8ED62DB-2FB0-4644-8B97-F94285FA110E}" type="pres">
      <dgm:prSet presAssocID="{57538E32-179B-4DB5-9BD8-D7DE08373621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96BED2-9D7A-4465-8DFE-AB2EA18257A8}" type="pres">
      <dgm:prSet presAssocID="{35A09310-78A2-47B4-A92F-116EFFCB1C6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A7722-C3C9-4DB9-9F98-56F286420A50}" type="pres">
      <dgm:prSet presAssocID="{C81E87F8-D558-4986-B46D-D14D2AF0BD6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622EA2-9033-48E6-BD66-22404525F1A2}" type="pres">
      <dgm:prSet presAssocID="{C81E87F8-D558-4986-B46D-D14D2AF0BD6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DD0A0F4-D4A1-49F0-8959-CEF011787948}" type="pres">
      <dgm:prSet presAssocID="{CF02D478-76CE-42EB-ADDA-E9007D03361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FBC51-C80C-43F1-9B33-73CD5696690B}" type="pres">
      <dgm:prSet presAssocID="{E542675B-D115-49C9-BA14-14D2C935D1B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C1394E6-B5B8-4FB7-87A1-37D25BB91F6F}" type="pres">
      <dgm:prSet presAssocID="{E542675B-D115-49C9-BA14-14D2C935D1B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0EBDA6-6195-4AEB-8105-F5F6203DAC2E}" type="pres">
      <dgm:prSet presAssocID="{68BAD094-D2BA-45F9-8C5E-342893DDDD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873E8-3E28-431E-B980-0A3B9237632E}" type="presOf" srcId="{C81E87F8-D558-4986-B46D-D14D2AF0BD64}" destId="{57622EA2-9033-48E6-BD66-22404525F1A2}" srcOrd="1" destOrd="0" presId="urn:microsoft.com/office/officeart/2005/8/layout/process2"/>
    <dgm:cxn modelId="{1EE2A249-37F1-47FB-B4CE-009129FEBA48}" type="presOf" srcId="{E542675B-D115-49C9-BA14-14D2C935D1B2}" destId="{1C1394E6-B5B8-4FB7-87A1-37D25BB91F6F}" srcOrd="1" destOrd="0" presId="urn:microsoft.com/office/officeart/2005/8/layout/process2"/>
    <dgm:cxn modelId="{EB20CD6F-13C7-4BA0-9F0C-C0E92FBCA7E2}" srcId="{57538E32-179B-4DB5-9BD8-D7DE08373621}" destId="{35A09310-78A2-47B4-A92F-116EFFCB1C69}" srcOrd="0" destOrd="0" parTransId="{14152B8D-C792-4642-A639-952390EE27BA}" sibTransId="{C81E87F8-D558-4986-B46D-D14D2AF0BD64}"/>
    <dgm:cxn modelId="{74E0D386-3959-4C35-A870-7565D0420E39}" srcId="{57538E32-179B-4DB5-9BD8-D7DE08373621}" destId="{CF02D478-76CE-42EB-ADDA-E9007D03361B}" srcOrd="1" destOrd="0" parTransId="{431B2421-0669-4470-8659-EC83E0DBED00}" sibTransId="{E542675B-D115-49C9-BA14-14D2C935D1B2}"/>
    <dgm:cxn modelId="{3A12E356-2713-4784-B171-75A202B9644A}" type="presOf" srcId="{35A09310-78A2-47B4-A92F-116EFFCB1C69}" destId="{FD96BED2-9D7A-4465-8DFE-AB2EA18257A8}" srcOrd="0" destOrd="0" presId="urn:microsoft.com/office/officeart/2005/8/layout/process2"/>
    <dgm:cxn modelId="{80773CCC-90ED-421F-A612-6FDEC2A14AB9}" type="presOf" srcId="{68BAD094-D2BA-45F9-8C5E-342893DDDDAB}" destId="{240EBDA6-6195-4AEB-8105-F5F6203DAC2E}" srcOrd="0" destOrd="0" presId="urn:microsoft.com/office/officeart/2005/8/layout/process2"/>
    <dgm:cxn modelId="{D0F787F7-07E3-40E5-B33D-E9EE98BAF58A}" type="presOf" srcId="{CF02D478-76CE-42EB-ADDA-E9007D03361B}" destId="{EDD0A0F4-D4A1-49F0-8959-CEF011787948}" srcOrd="0" destOrd="0" presId="urn:microsoft.com/office/officeart/2005/8/layout/process2"/>
    <dgm:cxn modelId="{FE6F3B55-E9CB-42A8-BBFF-DC2E0C506E87}" type="presOf" srcId="{E542675B-D115-49C9-BA14-14D2C935D1B2}" destId="{A0BFBC51-C80C-43F1-9B33-73CD5696690B}" srcOrd="0" destOrd="0" presId="urn:microsoft.com/office/officeart/2005/8/layout/process2"/>
    <dgm:cxn modelId="{3FFB995E-838A-46F8-B205-C7727B50D41F}" type="presOf" srcId="{57538E32-179B-4DB5-9BD8-D7DE08373621}" destId="{B8ED62DB-2FB0-4644-8B97-F94285FA110E}" srcOrd="0" destOrd="0" presId="urn:microsoft.com/office/officeart/2005/8/layout/process2"/>
    <dgm:cxn modelId="{F924D361-6D8C-4E72-9537-7A14F9AB4699}" type="presOf" srcId="{C81E87F8-D558-4986-B46D-D14D2AF0BD64}" destId="{DC2A7722-C3C9-4DB9-9F98-56F286420A50}" srcOrd="0" destOrd="0" presId="urn:microsoft.com/office/officeart/2005/8/layout/process2"/>
    <dgm:cxn modelId="{ADB2CA1B-55DF-4612-A443-82D90FB7786D}" srcId="{57538E32-179B-4DB5-9BD8-D7DE08373621}" destId="{68BAD094-D2BA-45F9-8C5E-342893DDDDAB}" srcOrd="2" destOrd="0" parTransId="{5925E33E-F5E6-46A8-9320-732C1FD1E6C9}" sibTransId="{75417BDB-7A51-4934-B37D-71BCA63753BA}"/>
    <dgm:cxn modelId="{32310005-A077-4BDC-B322-24A2777683CA}" type="presParOf" srcId="{B8ED62DB-2FB0-4644-8B97-F94285FA110E}" destId="{FD96BED2-9D7A-4465-8DFE-AB2EA18257A8}" srcOrd="0" destOrd="0" presId="urn:microsoft.com/office/officeart/2005/8/layout/process2"/>
    <dgm:cxn modelId="{7360CD1F-2DBD-4CA6-9DBC-971F3C2DFE53}" type="presParOf" srcId="{B8ED62DB-2FB0-4644-8B97-F94285FA110E}" destId="{DC2A7722-C3C9-4DB9-9F98-56F286420A50}" srcOrd="1" destOrd="0" presId="urn:microsoft.com/office/officeart/2005/8/layout/process2"/>
    <dgm:cxn modelId="{BB23A466-CC63-4EF2-B1B2-81F3469A7595}" type="presParOf" srcId="{DC2A7722-C3C9-4DB9-9F98-56F286420A50}" destId="{57622EA2-9033-48E6-BD66-22404525F1A2}" srcOrd="0" destOrd="0" presId="urn:microsoft.com/office/officeart/2005/8/layout/process2"/>
    <dgm:cxn modelId="{1F91EB97-C48F-4212-AE45-4CEA85829D64}" type="presParOf" srcId="{B8ED62DB-2FB0-4644-8B97-F94285FA110E}" destId="{EDD0A0F4-D4A1-49F0-8959-CEF011787948}" srcOrd="2" destOrd="0" presId="urn:microsoft.com/office/officeart/2005/8/layout/process2"/>
    <dgm:cxn modelId="{2C1A1D91-C8F3-44A1-9243-43A339D83F15}" type="presParOf" srcId="{B8ED62DB-2FB0-4644-8B97-F94285FA110E}" destId="{A0BFBC51-C80C-43F1-9B33-73CD5696690B}" srcOrd="3" destOrd="0" presId="urn:microsoft.com/office/officeart/2005/8/layout/process2"/>
    <dgm:cxn modelId="{8F8EA08C-428B-49F1-9AD1-D20711F82D0B}" type="presParOf" srcId="{A0BFBC51-C80C-43F1-9B33-73CD5696690B}" destId="{1C1394E6-B5B8-4FB7-87A1-37D25BB91F6F}" srcOrd="0" destOrd="0" presId="urn:microsoft.com/office/officeart/2005/8/layout/process2"/>
    <dgm:cxn modelId="{0B4651DA-DBC7-4A19-AA10-7027F23ABB29}" type="presParOf" srcId="{B8ED62DB-2FB0-4644-8B97-F94285FA110E}" destId="{240EBDA6-6195-4AEB-8105-F5F6203DAC2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94798-37F8-404F-B085-FEAD9EF3C0D3}">
      <dsp:nvSpPr>
        <dsp:cNvPr id="0" name=""/>
        <dsp:cNvSpPr/>
      </dsp:nvSpPr>
      <dsp:spPr>
        <a:xfrm>
          <a:off x="948" y="0"/>
          <a:ext cx="2466826" cy="3556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Tekton Pro" pitchFamily="34" charset="0"/>
            </a:rPr>
            <a:t>Object Data</a:t>
          </a:r>
          <a:endParaRPr lang="en-US" sz="3100" kern="1200" dirty="0">
            <a:latin typeface="Tekton Pro" pitchFamily="34" charset="0"/>
          </a:endParaRPr>
        </a:p>
      </dsp:txBody>
      <dsp:txXfrm>
        <a:off x="948" y="0"/>
        <a:ext cx="2466826" cy="1066800"/>
      </dsp:txXfrm>
    </dsp:sp>
    <dsp:sp modelId="{3E285938-CA09-45D4-8014-230C150F3F97}">
      <dsp:nvSpPr>
        <dsp:cNvPr id="0" name=""/>
        <dsp:cNvSpPr/>
      </dsp:nvSpPr>
      <dsp:spPr>
        <a:xfrm>
          <a:off x="247631" y="1067841"/>
          <a:ext cx="1973460" cy="107218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ekton Pro" pitchFamily="34" charset="0"/>
            </a:rPr>
            <a:t>Generics</a:t>
          </a:r>
          <a:endParaRPr lang="en-US" sz="2200" kern="1200" dirty="0">
            <a:latin typeface="Tekton Pro" pitchFamily="34" charset="0"/>
          </a:endParaRPr>
        </a:p>
      </dsp:txBody>
      <dsp:txXfrm>
        <a:off x="279034" y="1099244"/>
        <a:ext cx="1910654" cy="1009376"/>
      </dsp:txXfrm>
    </dsp:sp>
    <dsp:sp modelId="{04E1582D-C009-44E3-AF59-30AD4450F882}">
      <dsp:nvSpPr>
        <dsp:cNvPr id="0" name=""/>
        <dsp:cNvSpPr/>
      </dsp:nvSpPr>
      <dsp:spPr>
        <a:xfrm>
          <a:off x="247631" y="2304975"/>
          <a:ext cx="1973460" cy="107218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ekton Pro" pitchFamily="34" charset="0"/>
            </a:rPr>
            <a:t>Algorithms</a:t>
          </a:r>
          <a:endParaRPr lang="en-US" sz="2200" kern="1200" dirty="0">
            <a:latin typeface="Tekton Pro" pitchFamily="34" charset="0"/>
          </a:endParaRPr>
        </a:p>
      </dsp:txBody>
      <dsp:txXfrm>
        <a:off x="279034" y="2336378"/>
        <a:ext cx="1910654" cy="1009376"/>
      </dsp:txXfrm>
    </dsp:sp>
    <dsp:sp modelId="{671B620D-D2FC-4C81-B154-92A31C18BABF}">
      <dsp:nvSpPr>
        <dsp:cNvPr id="0" name=""/>
        <dsp:cNvSpPr/>
      </dsp:nvSpPr>
      <dsp:spPr>
        <a:xfrm>
          <a:off x="2652786" y="0"/>
          <a:ext cx="2466826" cy="3556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Tekton Pro" pitchFamily="34" charset="0"/>
            </a:rPr>
            <a:t>Relational Data</a:t>
          </a:r>
          <a:endParaRPr lang="en-US" sz="3100" kern="1200" dirty="0">
            <a:latin typeface="Tekton Pro" pitchFamily="34" charset="0"/>
          </a:endParaRPr>
        </a:p>
      </dsp:txBody>
      <dsp:txXfrm>
        <a:off x="2652786" y="0"/>
        <a:ext cx="2466826" cy="1066800"/>
      </dsp:txXfrm>
    </dsp:sp>
    <dsp:sp modelId="{0186E63F-1AA6-41BF-9277-8623F86BEF2F}">
      <dsp:nvSpPr>
        <dsp:cNvPr id="0" name=""/>
        <dsp:cNvSpPr/>
      </dsp:nvSpPr>
      <dsp:spPr>
        <a:xfrm>
          <a:off x="2899469" y="1067841"/>
          <a:ext cx="1973460" cy="107218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ekton Pro" pitchFamily="34" charset="0"/>
            </a:rPr>
            <a:t>ADO.NET</a:t>
          </a:r>
          <a:endParaRPr lang="en-US" sz="2200" kern="1200" dirty="0">
            <a:latin typeface="Tekton Pro" pitchFamily="34" charset="0"/>
          </a:endParaRPr>
        </a:p>
      </dsp:txBody>
      <dsp:txXfrm>
        <a:off x="2930872" y="1099244"/>
        <a:ext cx="1910654" cy="1009376"/>
      </dsp:txXfrm>
    </dsp:sp>
    <dsp:sp modelId="{58986223-568B-42A6-BE29-9C1A50CE15A9}">
      <dsp:nvSpPr>
        <dsp:cNvPr id="0" name=""/>
        <dsp:cNvSpPr/>
      </dsp:nvSpPr>
      <dsp:spPr>
        <a:xfrm>
          <a:off x="2899469" y="2304975"/>
          <a:ext cx="1973460" cy="107218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ekton Pro" pitchFamily="34" charset="0"/>
            </a:rPr>
            <a:t>SQL</a:t>
          </a:r>
          <a:endParaRPr lang="en-US" sz="2200" kern="1200" dirty="0">
            <a:latin typeface="Tekton Pro" pitchFamily="34" charset="0"/>
          </a:endParaRPr>
        </a:p>
      </dsp:txBody>
      <dsp:txXfrm>
        <a:off x="2930872" y="2336378"/>
        <a:ext cx="1910654" cy="1009376"/>
      </dsp:txXfrm>
    </dsp:sp>
    <dsp:sp modelId="{F76C6F6E-E1C9-44FF-8BBB-352414DF00FB}">
      <dsp:nvSpPr>
        <dsp:cNvPr id="0" name=""/>
        <dsp:cNvSpPr/>
      </dsp:nvSpPr>
      <dsp:spPr>
        <a:xfrm>
          <a:off x="5304625" y="0"/>
          <a:ext cx="2466826" cy="3556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Tekton Pro" pitchFamily="34" charset="0"/>
            </a:rPr>
            <a:t>XML Data</a:t>
          </a:r>
          <a:endParaRPr lang="en-US" sz="3100" kern="1200" dirty="0">
            <a:latin typeface="Tekton Pro" pitchFamily="34" charset="0"/>
          </a:endParaRPr>
        </a:p>
      </dsp:txBody>
      <dsp:txXfrm>
        <a:off x="5304625" y="0"/>
        <a:ext cx="2466826" cy="1066800"/>
      </dsp:txXfrm>
    </dsp:sp>
    <dsp:sp modelId="{0DD25382-F789-4AB8-9851-13D364841932}">
      <dsp:nvSpPr>
        <dsp:cNvPr id="0" name=""/>
        <dsp:cNvSpPr/>
      </dsp:nvSpPr>
      <dsp:spPr>
        <a:xfrm>
          <a:off x="5551307" y="1067841"/>
          <a:ext cx="1973460" cy="107218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Tekton Pro" pitchFamily="34" charset="0"/>
            </a:rPr>
            <a:t>XmlDocument</a:t>
          </a:r>
          <a:endParaRPr lang="en-US" sz="2200" kern="1200" dirty="0">
            <a:latin typeface="Tekton Pro" pitchFamily="34" charset="0"/>
          </a:endParaRPr>
        </a:p>
      </dsp:txBody>
      <dsp:txXfrm>
        <a:off x="5582710" y="1099244"/>
        <a:ext cx="1910654" cy="1009376"/>
      </dsp:txXfrm>
    </dsp:sp>
    <dsp:sp modelId="{3F5C600A-1905-4F2D-8BA3-4B5240A45454}">
      <dsp:nvSpPr>
        <dsp:cNvPr id="0" name=""/>
        <dsp:cNvSpPr/>
      </dsp:nvSpPr>
      <dsp:spPr>
        <a:xfrm>
          <a:off x="5551307" y="2304975"/>
          <a:ext cx="1973460" cy="107218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Tekton Pro" pitchFamily="34" charset="0"/>
            </a:rPr>
            <a:t>XPath</a:t>
          </a:r>
          <a:r>
            <a:rPr lang="en-US" sz="2200" kern="1200" dirty="0" smtClean="0">
              <a:latin typeface="Tekton Pro" pitchFamily="34" charset="0"/>
            </a:rPr>
            <a:t> / XSLT</a:t>
          </a:r>
          <a:endParaRPr lang="en-US" sz="2200" kern="1200" dirty="0">
            <a:latin typeface="Tekton Pro" pitchFamily="34" charset="0"/>
          </a:endParaRPr>
        </a:p>
      </dsp:txBody>
      <dsp:txXfrm>
        <a:off x="5582710" y="2336378"/>
        <a:ext cx="1910654" cy="1009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94798-37F8-404F-B085-FEAD9EF3C0D3}">
      <dsp:nvSpPr>
        <dsp:cNvPr id="0" name=""/>
        <dsp:cNvSpPr/>
      </dsp:nvSpPr>
      <dsp:spPr>
        <a:xfrm>
          <a:off x="976" y="0"/>
          <a:ext cx="2539379" cy="36322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ekton Pro" pitchFamily="34" charset="0"/>
            </a:rPr>
            <a:t>Object Data</a:t>
          </a:r>
          <a:endParaRPr lang="en-US" sz="3200" kern="1200" dirty="0">
            <a:latin typeface="Tekton Pro" pitchFamily="34" charset="0"/>
          </a:endParaRPr>
        </a:p>
      </dsp:txBody>
      <dsp:txXfrm>
        <a:off x="976" y="0"/>
        <a:ext cx="2539379" cy="1089660"/>
      </dsp:txXfrm>
    </dsp:sp>
    <dsp:sp modelId="{671B620D-D2FC-4C81-B154-92A31C18BABF}">
      <dsp:nvSpPr>
        <dsp:cNvPr id="0" name=""/>
        <dsp:cNvSpPr/>
      </dsp:nvSpPr>
      <dsp:spPr>
        <a:xfrm>
          <a:off x="2730810" y="0"/>
          <a:ext cx="2539379" cy="36322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ekton Pro" pitchFamily="34" charset="0"/>
            </a:rPr>
            <a:t>Relational Data</a:t>
          </a:r>
          <a:endParaRPr lang="en-US" sz="3200" kern="1200" dirty="0">
            <a:latin typeface="Tekton Pro" pitchFamily="34" charset="0"/>
          </a:endParaRPr>
        </a:p>
      </dsp:txBody>
      <dsp:txXfrm>
        <a:off x="2730810" y="0"/>
        <a:ext cx="2539379" cy="1089660"/>
      </dsp:txXfrm>
    </dsp:sp>
    <dsp:sp modelId="{F76C6F6E-E1C9-44FF-8BBB-352414DF00FB}">
      <dsp:nvSpPr>
        <dsp:cNvPr id="0" name=""/>
        <dsp:cNvSpPr/>
      </dsp:nvSpPr>
      <dsp:spPr>
        <a:xfrm>
          <a:off x="5460643" y="0"/>
          <a:ext cx="2539379" cy="36322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ekton Pro" pitchFamily="34" charset="0"/>
            </a:rPr>
            <a:t>XML Data</a:t>
          </a:r>
          <a:endParaRPr lang="en-US" sz="3200" kern="1200" dirty="0">
            <a:latin typeface="Tekton Pro" pitchFamily="34" charset="0"/>
          </a:endParaRPr>
        </a:p>
      </dsp:txBody>
      <dsp:txXfrm>
        <a:off x="5460643" y="0"/>
        <a:ext cx="2539379" cy="1089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EDB54-1857-421E-929A-0F0A0115843D}">
      <dsp:nvSpPr>
        <dsp:cNvPr id="0" name=""/>
        <dsp:cNvSpPr/>
      </dsp:nvSpPr>
      <dsp:spPr>
        <a:xfrm rot="16200000">
          <a:off x="609600" y="-609600"/>
          <a:ext cx="1905000" cy="31242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ekton Pro" pitchFamily="34" charset="0"/>
            </a:rPr>
            <a:t>LINQ to Entities and Entity SQL </a:t>
          </a:r>
          <a:endParaRPr lang="en-US" sz="2600" kern="1200" dirty="0">
            <a:latin typeface="Tekton Pro" pitchFamily="34" charset="0"/>
          </a:endParaRPr>
        </a:p>
      </dsp:txBody>
      <dsp:txXfrm rot="5400000">
        <a:off x="-1" y="1"/>
        <a:ext cx="3124200" cy="1428750"/>
      </dsp:txXfrm>
    </dsp:sp>
    <dsp:sp modelId="{ABD0FBF7-EC40-4415-8E5A-9E5285462A32}">
      <dsp:nvSpPr>
        <dsp:cNvPr id="0" name=""/>
        <dsp:cNvSpPr/>
      </dsp:nvSpPr>
      <dsp:spPr>
        <a:xfrm>
          <a:off x="3124200" y="0"/>
          <a:ext cx="3124200" cy="19050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ekton Pro" pitchFamily="34" charset="0"/>
            </a:rPr>
            <a:t>Change tracking and identity management</a:t>
          </a:r>
          <a:endParaRPr lang="en-US" sz="2600" kern="1200" dirty="0">
            <a:latin typeface="Tekton Pro" pitchFamily="34" charset="0"/>
          </a:endParaRPr>
        </a:p>
      </dsp:txBody>
      <dsp:txXfrm>
        <a:off x="3124200" y="0"/>
        <a:ext cx="3124200" cy="1428750"/>
      </dsp:txXfrm>
    </dsp:sp>
    <dsp:sp modelId="{8141F87A-9F20-48B5-8C66-03492785914B}">
      <dsp:nvSpPr>
        <dsp:cNvPr id="0" name=""/>
        <dsp:cNvSpPr/>
      </dsp:nvSpPr>
      <dsp:spPr>
        <a:xfrm rot="10800000">
          <a:off x="0" y="1905000"/>
          <a:ext cx="3124200" cy="19050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ekton Pro" pitchFamily="34" charset="0"/>
            </a:rPr>
            <a:t>Serialization and data binding</a:t>
          </a:r>
          <a:endParaRPr lang="en-US" sz="2600" kern="1200" dirty="0">
            <a:latin typeface="Tekton Pro" pitchFamily="34" charset="0"/>
          </a:endParaRPr>
        </a:p>
      </dsp:txBody>
      <dsp:txXfrm rot="10800000">
        <a:off x="0" y="2381249"/>
        <a:ext cx="3124200" cy="1428750"/>
      </dsp:txXfrm>
    </dsp:sp>
    <dsp:sp modelId="{E2F9AF99-6366-44B9-B9B4-EEC08981A7DB}">
      <dsp:nvSpPr>
        <dsp:cNvPr id="0" name=""/>
        <dsp:cNvSpPr/>
      </dsp:nvSpPr>
      <dsp:spPr>
        <a:xfrm rot="5400000">
          <a:off x="3733800" y="1295400"/>
          <a:ext cx="1905000" cy="31242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ekton Pro" pitchFamily="34" charset="0"/>
            </a:rPr>
            <a:t>Connection and transaction management</a:t>
          </a:r>
          <a:endParaRPr lang="en-US" sz="2600" kern="1200" dirty="0">
            <a:latin typeface="Tekton Pro" pitchFamily="34" charset="0"/>
          </a:endParaRPr>
        </a:p>
      </dsp:txBody>
      <dsp:txXfrm rot="-5400000">
        <a:off x="3124200" y="2381249"/>
        <a:ext cx="3124200" cy="1428750"/>
      </dsp:txXfrm>
    </dsp:sp>
    <dsp:sp modelId="{790EA65B-E41C-4D40-B056-4C94C5FE7E46}">
      <dsp:nvSpPr>
        <dsp:cNvPr id="0" name=""/>
        <dsp:cNvSpPr/>
      </dsp:nvSpPr>
      <dsp:spPr>
        <a:xfrm>
          <a:off x="1981202" y="1295400"/>
          <a:ext cx="2285995" cy="1219200"/>
        </a:xfrm>
        <a:prstGeom prst="roundRect">
          <a:avLst/>
        </a:prstGeom>
        <a:solidFill>
          <a:schemeClr val="accent1">
            <a:lumMod val="7500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bg1"/>
              </a:solidFill>
              <a:latin typeface="Tekton Pro" pitchFamily="34" charset="0"/>
            </a:rPr>
            <a:t>Object Services</a:t>
          </a:r>
          <a:endParaRPr lang="en-US" sz="3200" b="1" kern="1200" dirty="0">
            <a:solidFill>
              <a:schemeClr val="bg1"/>
            </a:solidFill>
            <a:latin typeface="Tekton Pro" pitchFamily="34" charset="0"/>
          </a:endParaRPr>
        </a:p>
      </dsp:txBody>
      <dsp:txXfrm>
        <a:off x="2040718" y="1354916"/>
        <a:ext cx="2166963" cy="1100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6BED2-9D7A-4465-8DFE-AB2EA18257A8}">
      <dsp:nvSpPr>
        <dsp:cNvPr id="0" name=""/>
        <dsp:cNvSpPr/>
      </dsp:nvSpPr>
      <dsp:spPr>
        <a:xfrm>
          <a:off x="1198244" y="0"/>
          <a:ext cx="1337310" cy="742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ekton Pro" pitchFamily="34" charset="0"/>
            </a:rPr>
            <a:t>Entity Data Model</a:t>
          </a:r>
          <a:endParaRPr lang="en-US" sz="1800" kern="1200" dirty="0">
            <a:latin typeface="Tekton Pro" pitchFamily="34" charset="0"/>
          </a:endParaRPr>
        </a:p>
      </dsp:txBody>
      <dsp:txXfrm>
        <a:off x="1220004" y="21760"/>
        <a:ext cx="1293790" cy="699430"/>
      </dsp:txXfrm>
    </dsp:sp>
    <dsp:sp modelId="{DC2A7722-C3C9-4DB9-9F98-56F286420A50}">
      <dsp:nvSpPr>
        <dsp:cNvPr id="0" name=""/>
        <dsp:cNvSpPr/>
      </dsp:nvSpPr>
      <dsp:spPr>
        <a:xfrm rot="5400000">
          <a:off x="1727596" y="761523"/>
          <a:ext cx="278606" cy="3343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766601" y="789383"/>
        <a:ext cx="200597" cy="195024"/>
      </dsp:txXfrm>
    </dsp:sp>
    <dsp:sp modelId="{EDD0A0F4-D4A1-49F0-8959-CEF011787948}">
      <dsp:nvSpPr>
        <dsp:cNvPr id="0" name=""/>
        <dsp:cNvSpPr/>
      </dsp:nvSpPr>
      <dsp:spPr>
        <a:xfrm>
          <a:off x="1198244" y="1114424"/>
          <a:ext cx="1337310" cy="742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ekton Pro" pitchFamily="34" charset="0"/>
            </a:rPr>
            <a:t>Mapping</a:t>
          </a:r>
          <a:endParaRPr lang="en-US" sz="1800" kern="1200" dirty="0">
            <a:latin typeface="Tekton Pro" pitchFamily="34" charset="0"/>
          </a:endParaRPr>
        </a:p>
      </dsp:txBody>
      <dsp:txXfrm>
        <a:off x="1220004" y="1136184"/>
        <a:ext cx="1293790" cy="699430"/>
      </dsp:txXfrm>
    </dsp:sp>
    <dsp:sp modelId="{A0BFBC51-C80C-43F1-9B33-73CD5696690B}">
      <dsp:nvSpPr>
        <dsp:cNvPr id="0" name=""/>
        <dsp:cNvSpPr/>
      </dsp:nvSpPr>
      <dsp:spPr>
        <a:xfrm rot="5400000">
          <a:off x="1727596" y="1875948"/>
          <a:ext cx="278606" cy="3343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766601" y="1903808"/>
        <a:ext cx="200597" cy="195024"/>
      </dsp:txXfrm>
    </dsp:sp>
    <dsp:sp modelId="{240EBDA6-6195-4AEB-8105-F5F6203DAC2E}">
      <dsp:nvSpPr>
        <dsp:cNvPr id="0" name=""/>
        <dsp:cNvSpPr/>
      </dsp:nvSpPr>
      <dsp:spPr>
        <a:xfrm>
          <a:off x="1198244" y="2228850"/>
          <a:ext cx="1337310" cy="742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ekton Pro" pitchFamily="34" charset="0"/>
            </a:rPr>
            <a:t>Storage Model</a:t>
          </a:r>
          <a:endParaRPr lang="en-US" sz="1800" kern="1200" dirty="0">
            <a:latin typeface="Tekton Pro" pitchFamily="34" charset="0"/>
          </a:endParaRPr>
        </a:p>
      </dsp:txBody>
      <dsp:txXfrm>
        <a:off x="1220004" y="2250610"/>
        <a:ext cx="1293790" cy="69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9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9B11E7B-22EF-4936-BF6C-9144659A17C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2531" name="Rectangle 3584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2532" name="Rectangle 3584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hyperlink" Target="http://www.odetocode.com/default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71" r:id="rId3"/>
    <p:sldLayoutId id="2147483769" r:id="rId4"/>
    <p:sldLayoutId id="2147483770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Introduction To LINQ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An Overview Of Language Integrated Query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LINQ’s Extensibility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981200"/>
          </a:xfrm>
        </p:spPr>
        <p:txBody>
          <a:bodyPr/>
          <a:lstStyle/>
          <a:p>
            <a:r>
              <a:rPr lang="en-US" dirty="0" smtClean="0"/>
              <a:t>Operator extensibility</a:t>
            </a:r>
          </a:p>
          <a:p>
            <a:pPr lvl="1"/>
            <a:r>
              <a:rPr lang="en-US" dirty="0" smtClean="0"/>
              <a:t>We can implement our own operators</a:t>
            </a:r>
          </a:p>
          <a:p>
            <a:pPr lvl="1"/>
            <a:r>
              <a:rPr lang="en-US" dirty="0" smtClean="0"/>
              <a:t>We can override standard operators for our own types</a:t>
            </a:r>
          </a:p>
          <a:p>
            <a:r>
              <a:rPr lang="en-US" dirty="0" smtClean="0"/>
              <a:t>Provider extensibility</a:t>
            </a:r>
          </a:p>
          <a:p>
            <a:pPr lvl="1"/>
            <a:r>
              <a:rPr lang="en-US" dirty="0" smtClean="0"/>
              <a:t>A LINQ Provider is a gateway to query-able types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38200" y="3581400"/>
            <a:ext cx="2209800" cy="1295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PLINQ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90800" y="4495800"/>
            <a:ext cx="2057400" cy="1295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LINQ to LDAP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43400" y="3581400"/>
            <a:ext cx="2057400" cy="1295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LINQ to </a:t>
            </a:r>
            <a:r>
              <a:rPr lang="en-US" sz="2000" dirty="0" err="1" smtClean="0">
                <a:latin typeface="Tekton Pro" pitchFamily="34" charset="0"/>
              </a:rPr>
              <a:t>Flickr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572000"/>
            <a:ext cx="2057400" cy="1295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LINQ to Amazon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667000"/>
            <a:ext cx="7848600" cy="1905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dirty="0" smtClean="0"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ea typeface="Calibri"/>
                <a:cs typeface="Times New Roman"/>
              </a:rPr>
              <a:t>Process</a:t>
            </a:r>
            <a:r>
              <a:rPr lang="en-US" dirty="0" smtClean="0">
                <a:ea typeface="Calibri"/>
                <a:cs typeface="Times New Roman"/>
              </a:rPr>
              <a:t>&gt; </a:t>
            </a:r>
            <a:r>
              <a:rPr lang="en-US" dirty="0" err="1" smtClean="0">
                <a:ea typeface="Calibri"/>
                <a:cs typeface="Times New Roman"/>
              </a:rPr>
              <a:t>processList</a:t>
            </a:r>
            <a:r>
              <a:rPr lang="en-US" dirty="0" smtClean="0">
                <a:ea typeface="Calibri"/>
                <a:cs typeface="Times New Roman"/>
              </a:rPr>
              <a:t> =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p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Process</a:t>
            </a:r>
            <a:r>
              <a:rPr lang="en-US" dirty="0" err="1" smtClean="0">
                <a:ea typeface="Calibri"/>
                <a:cs typeface="Times New Roman"/>
              </a:rPr>
              <a:t>.GetProcesses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String</a:t>
            </a:r>
            <a:r>
              <a:rPr lang="en-US" dirty="0" err="1" smtClean="0">
                <a:ea typeface="Calibri"/>
                <a:cs typeface="Times New Roman"/>
              </a:rPr>
              <a:t>.Equals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p.ProcessName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ea typeface="Calibri"/>
                <a:cs typeface="Times New Roman"/>
              </a:rPr>
              <a:t>svchost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dirty="0" smtClean="0">
                <a:ea typeface="Calibri"/>
                <a:cs typeface="Times New Roman"/>
              </a:rPr>
              <a:t>)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</a:t>
            </a: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orderby</a:t>
            </a:r>
            <a:r>
              <a:rPr lang="en-US" dirty="0" smtClean="0">
                <a:ea typeface="Calibri"/>
                <a:cs typeface="Times New Roman"/>
              </a:rPr>
              <a:t> p.WorkingSet64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descending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p;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 </a:t>
            </a:r>
            <a:endParaRPr lang="en-US" sz="24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28600" y="1371600"/>
            <a:ext cx="82296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Replace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foreach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loops and other iterative code with LINQ expressions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Query expression does not execute until we access the result</a:t>
            </a:r>
          </a:p>
          <a:p>
            <a:pPr lvl="1"/>
            <a:r>
              <a:rPr lang="en-US" dirty="0" smtClean="0"/>
              <a:t>Treat query expressions as data</a:t>
            </a:r>
          </a:p>
          <a:p>
            <a:pPr lvl="1"/>
            <a:r>
              <a:rPr lang="en-US" dirty="0" smtClean="0"/>
              <a:t>Build </a:t>
            </a:r>
            <a:r>
              <a:rPr lang="en-US" dirty="0" err="1" smtClean="0"/>
              <a:t>composable</a:t>
            </a:r>
            <a:r>
              <a:rPr lang="en-US" dirty="0" smtClean="0"/>
              <a:t> queries</a:t>
            </a:r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609600" y="2362200"/>
            <a:ext cx="7391400" cy="35963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Process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processList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from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p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Process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.GetProcesses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.Equals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p.ProcessName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8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svchost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p.WorkingSet64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descending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p;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Process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p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processList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"{0,10} ({1,4}) : {2,15:N0}"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p.ProcessName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p.Id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p.WorkingSet64);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800" b="0" dirty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7162800" y="1828800"/>
            <a:ext cx="1752600" cy="1066800"/>
          </a:xfrm>
          <a:prstGeom prst="wedgeRoundRectCallout">
            <a:avLst>
              <a:gd name="adj1" fmla="val -114023"/>
              <a:gd name="adj2" fmla="val 36433"/>
              <a:gd name="adj3" fmla="val 16667"/>
            </a:avLst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Define Query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7086600" y="3505200"/>
            <a:ext cx="1905000" cy="1066800"/>
          </a:xfrm>
          <a:prstGeom prst="wedgeRoundRectCallout">
            <a:avLst>
              <a:gd name="adj1" fmla="val -112694"/>
              <a:gd name="adj2" fmla="val 41417"/>
              <a:gd name="adj3" fmla="val 16667"/>
            </a:avLst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Execute Query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just another XML API</a:t>
            </a:r>
          </a:p>
          <a:p>
            <a:r>
              <a:rPr lang="en-US" dirty="0" err="1" smtClean="0"/>
              <a:t>XElement</a:t>
            </a:r>
            <a:r>
              <a:rPr lang="en-US" dirty="0" smtClean="0"/>
              <a:t> is the core class in the </a:t>
            </a:r>
            <a:r>
              <a:rPr lang="en-US" dirty="0" err="1" smtClean="0"/>
              <a:t>System.Xml.Linq</a:t>
            </a:r>
            <a:r>
              <a:rPr lang="en-US" dirty="0" smtClean="0"/>
              <a:t> namespace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98096"/>
            <a:ext cx="4267200" cy="40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Construction with </a:t>
            </a:r>
            <a:r>
              <a:rPr lang="en-US" dirty="0" err="1" smtClean="0"/>
              <a:t>XElement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905000"/>
            <a:ext cx="6172200" cy="25146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XElement</a:t>
            </a:r>
            <a:r>
              <a:rPr lang="en-US" dirty="0" smtClean="0">
                <a:ea typeface="Calibri"/>
                <a:cs typeface="Times New Roman"/>
              </a:rPr>
              <a:t> instructors =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XElement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"instructors"</a:t>
            </a:r>
            <a:r>
              <a:rPr lang="en-US" dirty="0" smtClean="0">
                <a:ea typeface="Calibri"/>
                <a:cs typeface="Times New Roman"/>
              </a:rPr>
              <a:t>,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XElement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"instructor"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"Aaron"</a:t>
            </a:r>
            <a:r>
              <a:rPr lang="en-US" dirty="0" smtClean="0">
                <a:ea typeface="Calibri"/>
                <a:cs typeface="Times New Roman"/>
              </a:rPr>
              <a:t>),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XElement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"instructor"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"Fritz"</a:t>
            </a:r>
            <a:r>
              <a:rPr lang="en-US" dirty="0" smtClean="0">
                <a:ea typeface="Calibri"/>
                <a:cs typeface="Times New Roman"/>
              </a:rPr>
              <a:t>),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XElement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"instructor"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"Keith"</a:t>
            </a:r>
            <a:r>
              <a:rPr lang="en-US" dirty="0" smtClean="0">
                <a:ea typeface="Calibri"/>
                <a:cs typeface="Times New Roman"/>
              </a:rPr>
              <a:t>),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XElement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"instructor"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"Scott"</a:t>
            </a:r>
            <a:r>
              <a:rPr lang="en-US" dirty="0" smtClean="0">
                <a:ea typeface="Calibri"/>
                <a:cs typeface="Times New Roman"/>
              </a:rPr>
              <a:t>)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);</a:t>
            </a:r>
            <a:endParaRPr lang="en-US" sz="24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114800" y="3886200"/>
            <a:ext cx="48006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instructors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instructor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Aaron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instructor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instructor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Fritz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instructor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instructor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Keith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instructor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instructor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Scott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instructor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instructors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14400" y="4800600"/>
            <a:ext cx="2667000" cy="990600"/>
          </a:xfrm>
          <a:prstGeom prst="roundRect">
            <a:avLst/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instructors.toString</a:t>
            </a:r>
            <a:r>
              <a:rPr lang="en-US" sz="2000" dirty="0" smtClean="0">
                <a:latin typeface="Tekton Pro" pitchFamily="34" charset="0"/>
              </a:rPr>
              <a:t>();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1981200" y="4114800"/>
            <a:ext cx="457200" cy="609600"/>
          </a:xfrm>
          <a:prstGeom prst="downArrow">
            <a:avLst/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3733800" y="4953000"/>
            <a:ext cx="457200" cy="609600"/>
          </a:xfrm>
          <a:prstGeom prst="downArrow">
            <a:avLst/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57200" y="1295400"/>
            <a:ext cx="82296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Concise, readable XML creation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133600"/>
            <a:ext cx="61722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instructors =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"instructors"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,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"instructor"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"Aaron"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),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"instructor"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"Fritz"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),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"instructor"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"Keith"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),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"instructor"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);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 LINQ to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38400" y="4267200"/>
            <a:ext cx="6400800" cy="1524000"/>
          </a:xfrm>
          <a:solidFill>
            <a:schemeClr val="accent3"/>
          </a:solidFill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int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numberOfScotts</a:t>
            </a:r>
            <a:r>
              <a:rPr lang="en-US" dirty="0" smtClean="0">
                <a:ea typeface="Calibri"/>
                <a:cs typeface="Times New Roman"/>
              </a:rPr>
              <a:t> =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(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i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instructors.Elements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"instructor"</a:t>
            </a:r>
            <a:r>
              <a:rPr lang="en-US" dirty="0" smtClean="0">
                <a:ea typeface="Calibri"/>
                <a:cs typeface="Times New Roman"/>
              </a:rPr>
              <a:t>)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i.Value</a:t>
            </a:r>
            <a:r>
              <a:rPr lang="en-US" dirty="0" smtClean="0">
                <a:ea typeface="Calibri"/>
                <a:cs typeface="Times New Roman"/>
              </a:rPr>
              <a:t> ==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"Scott"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i</a:t>
            </a:r>
            <a:r>
              <a:rPr lang="en-US" dirty="0" smtClean="0">
                <a:ea typeface="Calibri"/>
                <a:cs typeface="Times New Roman"/>
              </a:rPr>
              <a:t>).Count();</a:t>
            </a:r>
            <a:endParaRPr lang="en-US" sz="24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4800" y="1219200"/>
            <a:ext cx="8229600" cy="83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Same standard query operators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XML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specific extensions applied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LINQ to SQL and Entity Framework</a:t>
            </a:r>
          </a:p>
          <a:p>
            <a:r>
              <a:rPr lang="en-US" dirty="0" smtClean="0"/>
              <a:t>Works with SQL Server 2000 / 2005 / 2008</a:t>
            </a:r>
          </a:p>
          <a:p>
            <a:r>
              <a:rPr lang="en-US" dirty="0" smtClean="0"/>
              <a:t>Translates query expression into T-SQL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208671" y="2819400"/>
            <a:ext cx="57150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IEnumerable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Customer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&gt; customers =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c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Calibri"/>
                <a:cs typeface="Times New Roman"/>
              </a:rPr>
              <a:t>context.Customers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where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Calibri"/>
                <a:cs typeface="Times New Roman"/>
              </a:rPr>
              <a:t>c.Country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==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"France"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orderby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Calibri"/>
                <a:cs typeface="Times New Roman"/>
              </a:rPr>
              <a:t>c.CustomerID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ascending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Calibri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en-US" sz="1800" dirty="0" smtClean="0">
                <a:latin typeface="Courier New"/>
                <a:ea typeface="Calibri"/>
                <a:cs typeface="Times New Roman"/>
              </a:rPr>
              <a:t> c;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154723" y="4648200"/>
            <a:ext cx="7848600" cy="2057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 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[t0].[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CustomerID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], [t0].[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CompanyName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], [t0].[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ContactName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[t0].[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ContactTitle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], [t0].[Address], [t0].[City],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[t0].[Region], [t0].[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PostalCode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], [t0].[Country],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[t0].[Phone], [t0].[Fax]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 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dbo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].[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Customers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 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[t0]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 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[t0].[Country] = @p0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 BY 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[t0].[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CustomerID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13" name="Bent Arrow 12"/>
          <p:cNvSpPr/>
          <p:nvPr/>
        </p:nvSpPr>
        <p:spPr bwMode="auto">
          <a:xfrm rot="4415611">
            <a:off x="5441806" y="3322843"/>
            <a:ext cx="1143000" cy="762000"/>
          </a:xfrm>
          <a:prstGeom prst="bentArrow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 to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228600" y="1675180"/>
            <a:ext cx="4114800" cy="32778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[Table(Name = 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8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dbo.Customers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partial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Customer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    [Column]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CustomerID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	// ...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...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24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124200" y="3411545"/>
            <a:ext cx="5638800" cy="306545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Table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dbo.Customers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Member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Customers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Customers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CustomerID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Member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CustomerID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CompanyName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Member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CompanyName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ContactName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Member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ContactName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ContactTitle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Member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ContactTitle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Address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Member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Address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&lt;!--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..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--&gt;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&lt;/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Table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1000" y="1066800"/>
            <a:ext cx="3505200" cy="533400"/>
          </a:xfrm>
          <a:prstGeom prst="rect">
            <a:avLst/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Mapping with attributes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05400" y="2743200"/>
            <a:ext cx="3505200" cy="533400"/>
          </a:xfrm>
          <a:prstGeom prst="rect">
            <a:avLst/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Mapping with external XML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24400" y="1905000"/>
            <a:ext cx="3190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1:1 mapping from class to table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– The </a:t>
            </a:r>
            <a:r>
              <a:rPr lang="en-US" dirty="0" err="1" smtClean="0"/>
              <a:t>DataContext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6553200" cy="51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Framework provides a rich layer of </a:t>
            </a:r>
            <a:r>
              <a:rPr lang="en-US" i="1" dirty="0" smtClean="0"/>
              <a:t>object data services</a:t>
            </a:r>
          </a:p>
          <a:p>
            <a:endParaRPr lang="en-US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981200"/>
          <a:ext cx="62484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LINQ?</a:t>
            </a:r>
          </a:p>
          <a:p>
            <a:pPr eaLnBrk="1" hangingPunct="1"/>
            <a:r>
              <a:rPr lang="en-US" dirty="0" smtClean="0"/>
              <a:t>What problems will LINQ solve?</a:t>
            </a:r>
          </a:p>
          <a:p>
            <a:pPr eaLnBrk="1" hangingPunct="1"/>
            <a:r>
              <a:rPr lang="en-US" dirty="0" smtClean="0"/>
              <a:t>LINQ Query Expressions</a:t>
            </a:r>
          </a:p>
          <a:p>
            <a:pPr eaLnBrk="1" hangingPunct="1"/>
            <a:r>
              <a:rPr lang="en-US" dirty="0" smtClean="0"/>
              <a:t>A summary of major LINQ technologies </a:t>
            </a:r>
          </a:p>
          <a:p>
            <a:pPr lvl="1"/>
            <a:r>
              <a:rPr lang="en-US" dirty="0" smtClean="0"/>
              <a:t>LINQ To Objects</a:t>
            </a:r>
          </a:p>
          <a:p>
            <a:pPr lvl="1"/>
            <a:r>
              <a:rPr lang="en-US" dirty="0" smtClean="0"/>
              <a:t>LINQ To XML</a:t>
            </a:r>
          </a:p>
          <a:p>
            <a:pPr lvl="1"/>
            <a:r>
              <a:rPr lang="en-US" dirty="0" smtClean="0"/>
              <a:t>LINQ To SQL</a:t>
            </a:r>
          </a:p>
          <a:p>
            <a:pPr lvl="1"/>
            <a:r>
              <a:rPr lang="en-US" dirty="0" smtClean="0"/>
              <a:t>LINQ To Entities</a:t>
            </a:r>
          </a:p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Conceptual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 against a conceptual entity data model </a:t>
            </a:r>
          </a:p>
          <a:p>
            <a:r>
              <a:rPr lang="en-US" dirty="0" smtClean="0"/>
              <a:t>Entity model abstracted from storage model (database schema) by a mapping layer</a:t>
            </a:r>
          </a:p>
          <a:p>
            <a:pPr lvl="1"/>
            <a:r>
              <a:rPr lang="en-US" dirty="0" smtClean="0"/>
              <a:t>Supports m:n mapping</a:t>
            </a:r>
          </a:p>
          <a:p>
            <a:pPr lvl="1"/>
            <a:r>
              <a:rPr lang="en-US" dirty="0" smtClean="0"/>
              <a:t>Supports several inheritance schemes</a:t>
            </a:r>
          </a:p>
          <a:p>
            <a:r>
              <a:rPr lang="en-US" dirty="0" smtClean="0"/>
              <a:t>LINQ to Entities works against conceptual model</a:t>
            </a:r>
          </a:p>
          <a:p>
            <a:pPr lvl="1"/>
            <a:r>
              <a:rPr lang="en-US" dirty="0" err="1" smtClean="0"/>
              <a:t>ObjectContext</a:t>
            </a:r>
            <a:r>
              <a:rPr lang="en-US" dirty="0" smtClean="0"/>
              <a:t> is the gateway to entities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2514600"/>
          <a:ext cx="3733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LINQ – new query capabilities for the .NET Platform</a:t>
            </a:r>
          </a:p>
          <a:p>
            <a:pPr eaLnBrk="1" hangingPunct="1"/>
            <a:r>
              <a:rPr lang="en-US" dirty="0" smtClean="0"/>
              <a:t>LINQ standard operators work against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eaLnBrk="1" hangingPunct="1"/>
            <a:r>
              <a:rPr lang="en-US" dirty="0" smtClean="0"/>
              <a:t>LINQ providers open a wide variety of disparate data sources</a:t>
            </a:r>
          </a:p>
          <a:p>
            <a:pPr eaLnBrk="1" hangingPunct="1"/>
            <a:r>
              <a:rPr lang="en-US" dirty="0" smtClean="0"/>
              <a:t>LINQ to XML introduces a new XML API for .NET</a:t>
            </a:r>
          </a:p>
          <a:p>
            <a:pPr eaLnBrk="1" hangingPunct="1"/>
            <a:r>
              <a:rPr lang="en-US" dirty="0" smtClean="0"/>
              <a:t>LINQ to SQL / LINQ to Entities provide object/relational mapping features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LINQ: .NET Language Integrated Query – Don Box, Anders Hejlsberg (http://msdn2.microsoft.com/en-us/library/bb308959.aspx)</a:t>
            </a:r>
          </a:p>
          <a:p>
            <a:r>
              <a:rPr lang="en-US" dirty="0" smtClean="0"/>
              <a:t>.NET Language Integrated Query For XML Data – Michael Champion (http://msdn2.microsoft.com/en-us/library/bb308960.aspx)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C#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0" y="3733800"/>
            <a:ext cx="5029200" cy="19812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600" dirty="0" smtClean="0">
                <a:ea typeface="Calibri"/>
                <a:cs typeface="Times New Roman"/>
              </a:rPr>
              <a:t>&gt; </a:t>
            </a:r>
            <a:r>
              <a:rPr lang="en-US" sz="1600" dirty="0" err="1" smtClean="0">
                <a:ea typeface="Calibri"/>
                <a:cs typeface="Times New Roman"/>
              </a:rPr>
              <a:t>scotts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EnumerableExtensions</a:t>
            </a:r>
            <a:r>
              <a:rPr lang="en-US" sz="1600" dirty="0" err="1" smtClean="0">
                <a:ea typeface="Calibri"/>
                <a:cs typeface="Times New Roman"/>
              </a:rPr>
              <a:t>.Where</a:t>
            </a:r>
            <a:r>
              <a:rPr lang="en-US" sz="1600" dirty="0" smtClean="0">
                <a:ea typeface="Calibri"/>
                <a:cs typeface="Times New Roman"/>
              </a:rPr>
              <a:t>(employees,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delegate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600" dirty="0" smtClean="0">
                <a:ea typeface="Calibri"/>
                <a:cs typeface="Times New Roman"/>
              </a:rPr>
              <a:t> 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return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e.Name</a:t>
            </a:r>
            <a:r>
              <a:rPr lang="en-US" sz="1600" dirty="0" smtClean="0">
                <a:ea typeface="Calibri"/>
                <a:cs typeface="Times New Roman"/>
              </a:rPr>
              <a:t> == 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"Scott"</a:t>
            </a:r>
            <a:r>
              <a:rPr lang="en-US" sz="1600" dirty="0" smtClean="0">
                <a:ea typeface="Calibri"/>
                <a:cs typeface="Times New Roman"/>
              </a:rPr>
              <a:t>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});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362200"/>
            <a:ext cx="44196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sequence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scotts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(Name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09600" y="1295400"/>
            <a:ext cx="6625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Integrating data queries into C# has been a goal for years.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029200" y="3352800"/>
            <a:ext cx="1980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“LINQ” in C# 2.0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85800" y="1981200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“LINQ” on the whiteboard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Impedance Mismatch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data access challenges</a:t>
            </a:r>
          </a:p>
          <a:p>
            <a:pPr lvl="1"/>
            <a:r>
              <a:rPr lang="en-US" dirty="0" smtClean="0"/>
              <a:t>Different data types</a:t>
            </a:r>
          </a:p>
          <a:p>
            <a:pPr lvl="1"/>
            <a:r>
              <a:rPr lang="en-US" dirty="0" smtClean="0"/>
              <a:t>Different data sources</a:t>
            </a:r>
          </a:p>
          <a:p>
            <a:pPr lvl="1"/>
            <a:r>
              <a:rPr lang="en-US" dirty="0" smtClean="0"/>
              <a:t>Relationships versus hierarchies</a:t>
            </a:r>
          </a:p>
          <a:p>
            <a:pPr lvl="1"/>
            <a:r>
              <a:rPr lang="en-US" dirty="0" smtClean="0"/>
              <a:t>Limited </a:t>
            </a:r>
            <a:r>
              <a:rPr lang="en-US" dirty="0" err="1" smtClean="0"/>
              <a:t>Intellisense</a:t>
            </a:r>
            <a:r>
              <a:rPr lang="en-US" dirty="0" smtClean="0"/>
              <a:t> or language support for data access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r>
              <a:rPr lang="en-US" dirty="0" smtClean="0"/>
              <a:t>The data source </a:t>
            </a:r>
            <a:r>
              <a:rPr lang="en-US" i="1" dirty="0" smtClean="0"/>
              <a:t>generally</a:t>
            </a:r>
            <a:r>
              <a:rPr lang="en-US" dirty="0" smtClean="0"/>
              <a:t> determines the API and tools to use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2133600"/>
          <a:ext cx="77724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LINQ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r>
              <a:rPr lang="en-US" dirty="0" smtClean="0"/>
              <a:t>LINQ provides general-purpose query facilities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2057400"/>
          <a:ext cx="80010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14400" y="3276600"/>
            <a:ext cx="7086600" cy="1905000"/>
            <a:chOff x="1295407" y="0"/>
            <a:chExt cx="2224980" cy="245999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6" name="Rounded Rectangle 5"/>
            <p:cNvSpPr/>
            <p:nvPr/>
          </p:nvSpPr>
          <p:spPr>
            <a:xfrm>
              <a:off x="1295407" y="0"/>
              <a:ext cx="2224980" cy="245999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360574" y="65167"/>
              <a:ext cx="2094646" cy="232965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80010" rIns="10668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>
                  <a:latin typeface="Tekton Pro" pitchFamily="34" charset="0"/>
                </a:rPr>
                <a:t>Language Integrated Query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dirty="0" smtClean="0">
                  <a:latin typeface="Tekton Pro" pitchFamily="34" charset="0"/>
                </a:rPr>
                <a:t>(LINQ)</a:t>
              </a:r>
              <a:endParaRPr lang="en-US" sz="4200" kern="1200" dirty="0">
                <a:latin typeface="Tekton Pro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371600"/>
            <a:ext cx="8229600" cy="1600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Defined in the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System.Linq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namespace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Work on any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IEnumerable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&lt;T&gt;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CLS compliant (generics required)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05800" cy="32004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dirty="0" smtClean="0">
                <a:ea typeface="Calibri"/>
                <a:cs typeface="Times New Roman"/>
              </a:rPr>
              <a:t>[] instructors = {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"Aaron"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"Fritz"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“Scott"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“Keith"</a:t>
            </a:r>
            <a:r>
              <a:rPr lang="en-US" dirty="0" smtClean="0">
                <a:ea typeface="Calibri"/>
                <a:cs typeface="Times New Roman"/>
              </a:rPr>
              <a:t> };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dirty="0" smtClean="0"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dirty="0" smtClean="0">
                <a:ea typeface="Calibri"/>
                <a:cs typeface="Times New Roman"/>
              </a:rPr>
              <a:t>&gt; query =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s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instructors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s.Length</a:t>
            </a:r>
            <a:r>
              <a:rPr lang="en-US" dirty="0" smtClean="0">
                <a:ea typeface="Calibri"/>
                <a:cs typeface="Times New Roman"/>
              </a:rPr>
              <a:t> == 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    </a:t>
            </a: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orderby</a:t>
            </a:r>
            <a:r>
              <a:rPr lang="en-US" dirty="0" smtClean="0">
                <a:ea typeface="Calibri"/>
                <a:cs typeface="Times New Roman"/>
              </a:rPr>
              <a:t> s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descending</a:t>
            </a:r>
            <a:endParaRPr lang="en-US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s;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dirty="0" smtClean="0">
                <a:ea typeface="Calibri"/>
                <a:cs typeface="Times New Roman"/>
              </a:rPr>
              <a:t> (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dirty="0" smtClean="0">
                <a:ea typeface="Calibri"/>
                <a:cs typeface="Times New Roman"/>
              </a:rPr>
              <a:t> name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query)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dirty="0" err="1" smtClean="0">
                <a:ea typeface="Calibri"/>
                <a:cs typeface="Times New Roman"/>
              </a:rPr>
              <a:t>.WriteLine</a:t>
            </a:r>
            <a:r>
              <a:rPr lang="en-US" dirty="0" smtClean="0">
                <a:ea typeface="Calibri"/>
                <a:cs typeface="Times New Roman"/>
              </a:rPr>
              <a:t>(name);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                                         </a:t>
            </a:r>
          </a:p>
          <a:p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Query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standard query operators work everywhere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Relational data</a:t>
            </a:r>
          </a:p>
          <a:p>
            <a:pPr lvl="1"/>
            <a:r>
              <a:rPr lang="en-US" dirty="0" smtClean="0"/>
              <a:t>XML data</a:t>
            </a:r>
          </a:p>
          <a:p>
            <a:r>
              <a:rPr lang="en-US" dirty="0" smtClean="0"/>
              <a:t>Over 50 operators defined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Joining</a:t>
            </a:r>
          </a:p>
          <a:p>
            <a:pPr lvl="1"/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Aggregating</a:t>
            </a:r>
          </a:p>
          <a:p>
            <a:r>
              <a:rPr lang="en-US" dirty="0" smtClean="0"/>
              <a:t>Similar to SQL</a:t>
            </a:r>
          </a:p>
          <a:p>
            <a:pPr lvl="1"/>
            <a:r>
              <a:rPr lang="en-US" dirty="0" smtClean="0"/>
              <a:t>Select, From, Where, </a:t>
            </a:r>
            <a:r>
              <a:rPr lang="en-US" dirty="0" err="1" smtClean="0"/>
              <a:t>OrderBy</a:t>
            </a:r>
            <a:r>
              <a:rPr lang="en-US" dirty="0" smtClean="0"/>
              <a:t>, </a:t>
            </a:r>
            <a:r>
              <a:rPr lang="en-US" dirty="0" err="1" smtClean="0"/>
              <a:t>GroupBy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2971800"/>
            <a:ext cx="8686800" cy="28194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dirty="0" smtClean="0">
                <a:ea typeface="Calibri"/>
                <a:cs typeface="Times New Roman"/>
              </a:rPr>
              <a:t>[] instructors = {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"Aaron"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"Fritz"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"Keith"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"Scott"</a:t>
            </a:r>
            <a:r>
              <a:rPr lang="en-US" dirty="0" smtClean="0">
                <a:ea typeface="Calibri"/>
                <a:cs typeface="Times New Roman"/>
              </a:rPr>
              <a:t> };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8000"/>
                </a:solidFill>
                <a:ea typeface="Calibri"/>
                <a:cs typeface="Times New Roman"/>
              </a:rPr>
              <a:t>// error assigning </a:t>
            </a:r>
            <a:r>
              <a:rPr lang="en-US" dirty="0" err="1" smtClean="0">
                <a:solidFill>
                  <a:srgbClr val="008000"/>
                </a:solidFill>
                <a:ea typeface="Calibri"/>
                <a:cs typeface="Times New Roman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ea typeface="Calibri"/>
                <a:cs typeface="Times New Roman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ea typeface="Calibri"/>
                <a:cs typeface="Times New Roman"/>
              </a:rPr>
              <a:t>int</a:t>
            </a:r>
            <a:r>
              <a:rPr lang="en-US" dirty="0" smtClean="0">
                <a:solidFill>
                  <a:srgbClr val="008000"/>
                </a:solidFill>
                <a:ea typeface="Calibri"/>
                <a:cs typeface="Times New Roman"/>
              </a:rPr>
              <a:t>&gt; to </a:t>
            </a:r>
            <a:r>
              <a:rPr lang="en-US" dirty="0" err="1" smtClean="0">
                <a:solidFill>
                  <a:srgbClr val="008000"/>
                </a:solidFill>
                <a:ea typeface="Calibri"/>
                <a:cs typeface="Times New Roman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ea typeface="Calibri"/>
                <a:cs typeface="Times New Roman"/>
              </a:rPr>
              <a:t>&lt;string&gt;</a:t>
            </a:r>
            <a:endParaRPr lang="en-US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dirty="0" smtClean="0"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dirty="0" smtClean="0">
                <a:ea typeface="Calibri"/>
                <a:cs typeface="Times New Roman"/>
              </a:rPr>
              <a:t>&gt; query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		        from</a:t>
            </a:r>
            <a:r>
              <a:rPr lang="en-US" dirty="0" smtClean="0">
                <a:ea typeface="Calibri"/>
                <a:cs typeface="Times New Roman"/>
              </a:rPr>
              <a:t> n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instructors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n.Length</a:t>
            </a:r>
            <a:r>
              <a:rPr lang="en-US" dirty="0" smtClean="0">
                <a:ea typeface="Calibri"/>
                <a:cs typeface="Times New Roman"/>
              </a:rPr>
              <a:t> == 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orderby</a:t>
            </a:r>
            <a:r>
              <a:rPr lang="en-US" dirty="0" smtClean="0">
                <a:ea typeface="Calibri"/>
                <a:cs typeface="Times New Roman"/>
              </a:rPr>
              <a:t> n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descending</a:t>
            </a:r>
            <a:endParaRPr lang="en-US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n.Length</a:t>
            </a:r>
            <a:r>
              <a:rPr lang="en-US" dirty="0" smtClean="0">
                <a:ea typeface="Calibri"/>
                <a:cs typeface="Times New Roman"/>
              </a:rPr>
              <a:t>; </a:t>
            </a:r>
            <a:r>
              <a:rPr lang="en-US" dirty="0" smtClean="0">
                <a:solidFill>
                  <a:srgbClr val="008000"/>
                </a:solidFill>
                <a:ea typeface="Calibri"/>
                <a:cs typeface="Times New Roman"/>
              </a:rPr>
              <a:t>// creating </a:t>
            </a:r>
            <a:r>
              <a:rPr lang="en-US" dirty="0" err="1" smtClean="0">
                <a:solidFill>
                  <a:srgbClr val="008000"/>
                </a:solidFill>
                <a:ea typeface="Calibri"/>
                <a:cs typeface="Times New Roman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ea typeface="Calibri"/>
                <a:cs typeface="Times New Roman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ea typeface="Calibri"/>
                <a:cs typeface="Times New Roman"/>
              </a:rPr>
              <a:t>int</a:t>
            </a:r>
            <a:r>
              <a:rPr lang="en-US" dirty="0" smtClean="0">
                <a:solidFill>
                  <a:srgbClr val="008000"/>
                </a:solidFill>
                <a:ea typeface="Calibri"/>
                <a:cs typeface="Times New Roman"/>
              </a:rPr>
              <a:t>&gt;</a:t>
            </a:r>
            <a:endParaRPr lang="en-US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8000"/>
                </a:solidFill>
                <a:ea typeface="Calibri"/>
                <a:cs typeface="Times New Roman"/>
              </a:rPr>
              <a:t> </a:t>
            </a:r>
            <a:endParaRPr lang="en-US" sz="1600" dirty="0" smtClean="0">
              <a:ea typeface="Calibri"/>
              <a:cs typeface="Times New Roman"/>
            </a:endParaRPr>
          </a:p>
          <a:p>
            <a:endParaRPr lang="en-US" sz="1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371600"/>
            <a:ext cx="8229600" cy="1676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Languages and tools are aware of query expressions</a:t>
            </a: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Rich metadata</a:t>
            </a: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Static type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 checking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Intellisense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SapphireTemplate</Template>
  <TotalTime>13745</TotalTime>
  <Words>1059</Words>
  <Application>Microsoft Office PowerPoint</Application>
  <PresentationFormat>On-screen Show (4:3)</PresentationFormat>
  <Paragraphs>237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SapphireTemplate</vt:lpstr>
      <vt:lpstr>Introduction To LINQ</vt:lpstr>
      <vt:lpstr>Overview</vt:lpstr>
      <vt:lpstr>Some C# History</vt:lpstr>
      <vt:lpstr>The Data Impedance Mismatch</vt:lpstr>
      <vt:lpstr>Manipulating Data</vt:lpstr>
      <vt:lpstr>Enter LINQ</vt:lpstr>
      <vt:lpstr>Standard Query Operators</vt:lpstr>
      <vt:lpstr>LINQ Query Expressions</vt:lpstr>
      <vt:lpstr>Language Integration</vt:lpstr>
      <vt:lpstr>LINQ’s Extensibility</vt:lpstr>
      <vt:lpstr>LINQ to Objects</vt:lpstr>
      <vt:lpstr>Deferred Execution</vt:lpstr>
      <vt:lpstr>LINQ to XML</vt:lpstr>
      <vt:lpstr>Functional Construction with XElement</vt:lpstr>
      <vt:lpstr>Queries with LINQ to XML</vt:lpstr>
      <vt:lpstr>LINQ to SQL</vt:lpstr>
      <vt:lpstr>Mapping Objects to Tables</vt:lpstr>
      <vt:lpstr>LINQ to SQL – The DataContext</vt:lpstr>
      <vt:lpstr>Entity Framework</vt:lpstr>
      <vt:lpstr>Entity Framework Conceptual Model</vt:lpstr>
      <vt:lpstr>Summary</vt:lpstr>
      <vt:lpstr>References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1120</cp:revision>
  <dcterms:created xsi:type="dcterms:W3CDTF">2007-12-27T20:50:38Z</dcterms:created>
  <dcterms:modified xsi:type="dcterms:W3CDTF">2011-09-26T08:33:27Z</dcterms:modified>
</cp:coreProperties>
</file>