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8"/>
  </p:notesMasterIdLst>
  <p:handoutMasterIdLst>
    <p:handoutMasterId r:id="rId9"/>
  </p:handoutMasterIdLst>
  <p:sldIdLst>
    <p:sldId id="327" r:id="rId2"/>
    <p:sldId id="334" r:id="rId3"/>
    <p:sldId id="337" r:id="rId4"/>
    <p:sldId id="335" r:id="rId5"/>
    <p:sldId id="336" r:id="rId6"/>
    <p:sldId id="333" r:id="rId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4"/>
            <p14:sldId id="337"/>
            <p14:sldId id="335"/>
            <p14:sldId id="336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95" d="100"/>
          <a:sy n="95" d="100"/>
        </p:scale>
        <p:origin x="771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841CDF43-88D1-44FF-833E-DBE619F849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78582"/>
            <a:ext cx="1362075" cy="3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685800" y="1266825"/>
            <a:ext cx="7772400" cy="1933575"/>
          </a:xfrm>
        </p:spPr>
        <p:txBody>
          <a:bodyPr/>
          <a:lstStyle/>
          <a:p>
            <a:pPr marL="0" indent="0" defTabSz="914400" eaLnBrk="1" hangingPunct="1"/>
            <a:r>
              <a:rPr lang="en-US" dirty="0"/>
              <a:t>ASP.</a:t>
            </a:r>
            <a:r>
              <a:rPr lang="en-US"/>
              <a:t>NET Core Deployment</a:t>
            </a:r>
            <a:endParaRPr lang="en-US" dirty="0"/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dnu.exe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D1B5-5242-4DA7-84E4-A4FF8DC9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publish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4DD77-95DE-4472-826B-580E3C57B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B6AAF-7733-4CFC-83BD-F3AA61992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382000" cy="18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973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0031-8D19-4FB6-95D4-6845DFDA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Powered by </a:t>
            </a:r>
            <a:r>
              <a:rPr lang="en-US" dirty="0" err="1"/>
              <a:t>MSBuild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C28ED-74A3-4A1C-B8D8-C857BE6F7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B790C-7DC7-497B-BB0C-484EB102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8229600" cy="280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34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DD0C-39DD-4E64-8625-F7A2689B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Web.config</a:t>
            </a:r>
            <a:r>
              <a:rPr lang="en-US" dirty="0"/>
              <a:t> for IIS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2A9F4-B689-4C38-B370-5A2BE808B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E6BB3-969F-4C5C-A5BE-D2189E6E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57269"/>
            <a:ext cx="8001000" cy="17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2592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EC53-2CC4-47C2-AB07-DA210568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Self-contained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AE51D-D06D-4BB5-920E-67B0A11B4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 bits needed to run the app are in one directory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E6AC5-8B5E-4B5E-9AF8-6D8DA246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971800"/>
            <a:ext cx="8229600" cy="22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763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A523B-EEBE-495A-829A-C71A49D8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382000" cy="18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618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</Words>
  <Application>Microsoft Office PowerPoint</Application>
  <PresentationFormat>On-screen Show (4:3)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ASP.NET Core Deployment</vt:lpstr>
      <vt:lpstr>dotnet publish</vt:lpstr>
      <vt:lpstr>Powered by MSBuild</vt:lpstr>
      <vt:lpstr>Web.config for IIS</vt:lpstr>
      <vt:lpstr>Self-contained Deployment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1129</cp:revision>
  <dcterms:created xsi:type="dcterms:W3CDTF">2007-12-27T20:50:38Z</dcterms:created>
  <dcterms:modified xsi:type="dcterms:W3CDTF">2018-11-06T17:32:24Z</dcterms:modified>
</cp:coreProperties>
</file>