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49" r:id="rId3"/>
    <p:sldId id="346" r:id="rId4"/>
    <p:sldId id="356" r:id="rId5"/>
    <p:sldId id="357" r:id="rId6"/>
    <p:sldId id="358" r:id="rId7"/>
    <p:sldId id="350" r:id="rId8"/>
    <p:sldId id="347" r:id="rId9"/>
    <p:sldId id="348" r:id="rId10"/>
    <p:sldId id="354" r:id="rId11"/>
    <p:sldId id="359" r:id="rId12"/>
    <p:sldId id="345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5" d="100"/>
          <a:sy n="65" d="100"/>
        </p:scale>
        <p:origin x="6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Routing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&lt;</a:t>
            </a:r>
            <a:r>
              <a:rPr lang="en-US" dirty="0" err="1" smtClean="0"/>
              <a:t>ngView</a:t>
            </a:r>
            <a:r>
              <a:rPr lang="en-US" dirty="0" smtClean="0"/>
              <a:t>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Controller Lifetimes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and $scope are recreated on each navigation</a:t>
            </a:r>
          </a:p>
          <a:p>
            <a:pPr lvl="1"/>
            <a:r>
              <a:rPr lang="en-US" dirty="0" smtClean="0"/>
              <a:t>But, services are forever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590800"/>
            <a:ext cx="6353175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1960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i</a:t>
            </a:r>
            <a:r>
              <a:rPr lang="en-US" dirty="0" smtClean="0"/>
              <a:t>-router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granular (in-view) routing</a:t>
            </a:r>
          </a:p>
          <a:p>
            <a:r>
              <a:rPr lang="en-US" dirty="0" smtClean="0"/>
              <a:t>State manager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3514725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8806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gives you the ability to decompose an application</a:t>
            </a:r>
          </a:p>
          <a:p>
            <a:r>
              <a:rPr lang="en-US" dirty="0" smtClean="0"/>
              <a:t>Maintain history, enables deep linking</a:t>
            </a:r>
          </a:p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Routing?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applications grow in complexity, easier to use multiple templates</a:t>
            </a:r>
          </a:p>
          <a:p>
            <a:r>
              <a:rPr lang="en-US" dirty="0" smtClean="0"/>
              <a:t>Need to provide deep linking, bookmarks, history support</a:t>
            </a:r>
            <a:endParaRPr lang="en-US" dirty="0"/>
          </a:p>
        </p:txBody>
      </p:sp>
      <p:pic>
        <p:nvPicPr>
          <p:cNvPr id="1026" name="Picture 2" descr="http://2.bp.blogspot.com/-WL8GetRAOog/ULT1dTj-4PI/AAAAAAABGCg/_oSuT6xY2Uo/s1600/food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82614"/>
            <a:ext cx="4362450" cy="3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-routing-view-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490255"/>
            <a:ext cx="54864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13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</a:t>
            </a:r>
            <a:r>
              <a:rPr lang="en-US" dirty="0" err="1" smtClean="0"/>
              <a:t>ngRoute</a:t>
            </a:r>
            <a:r>
              <a:rPr lang="en-US" dirty="0" smtClean="0"/>
              <a:t> module (angular-route.js)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hen</a:t>
            </a:r>
          </a:p>
          <a:p>
            <a:pPr lvl="1"/>
            <a:r>
              <a:rPr lang="en-US" dirty="0" smtClean="0"/>
              <a:t>otherwise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8762" y="2895600"/>
            <a:ext cx="60864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0920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contain named groups (:id)</a:t>
            </a:r>
          </a:p>
          <a:p>
            <a:pPr lvl="1"/>
            <a:r>
              <a:rPr lang="en-US" dirty="0" smtClean="0"/>
              <a:t>Will be store in $</a:t>
            </a:r>
            <a:r>
              <a:rPr lang="en-US" dirty="0" err="1" smtClean="0"/>
              <a:t>routeParams</a:t>
            </a:r>
            <a:endParaRPr lang="en-US" dirty="0" smtClean="0"/>
          </a:p>
          <a:p>
            <a:r>
              <a:rPr lang="en-US" dirty="0" smtClean="0"/>
              <a:t>Can use greedy groups</a:t>
            </a:r>
          </a:p>
          <a:p>
            <a:pPr lvl="1"/>
            <a:r>
              <a:rPr lang="en-US" dirty="0"/>
              <a:t>/color/:color/</a:t>
            </a:r>
            <a:r>
              <a:rPr lang="en-US" dirty="0" err="1"/>
              <a:t>largecode</a:t>
            </a:r>
            <a:r>
              <a:rPr lang="en-US" dirty="0"/>
              <a:t>/:</a:t>
            </a:r>
            <a:r>
              <a:rPr lang="en-US" dirty="0" err="1"/>
              <a:t>largecode</a:t>
            </a:r>
            <a:r>
              <a:rPr lang="en-US" dirty="0"/>
              <a:t>*\/edit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93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is optional (can specify in the template)</a:t>
            </a:r>
          </a:p>
          <a:p>
            <a:r>
              <a:rPr lang="en-US" dirty="0" smtClean="0"/>
              <a:t>Specify template or </a:t>
            </a:r>
            <a:r>
              <a:rPr lang="en-US" dirty="0" err="1" smtClean="0"/>
              <a:t>templateUrl</a:t>
            </a:r>
            <a:endParaRPr lang="en-US" dirty="0" smtClean="0"/>
          </a:p>
          <a:p>
            <a:r>
              <a:rPr lang="en-US" dirty="0" smtClean="0"/>
              <a:t>Can use resolve function to wait on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8762" y="2895600"/>
            <a:ext cx="60864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516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rendered template of current route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2010813"/>
            <a:ext cx="4876800" cy="431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9182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routeChangeError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routeChangeStart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routeChangeSuccess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routeUpdate</a:t>
            </a:r>
            <a:endParaRPr lang="en-US" dirty="0" smtClean="0"/>
          </a:p>
          <a:p>
            <a:r>
              <a:rPr lang="en-US" dirty="0" smtClean="0"/>
              <a:t>Also: $</a:t>
            </a:r>
            <a:r>
              <a:rPr lang="en-US" dirty="0" err="1" smtClean="0"/>
              <a:t>locationChangeStart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912" y="3782961"/>
            <a:ext cx="74961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1834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get to parameters using $</a:t>
            </a:r>
            <a:r>
              <a:rPr lang="en-US" dirty="0" err="1" smtClean="0"/>
              <a:t>routeParams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4900" y="2705100"/>
            <a:ext cx="69342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4801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# from URL</a:t>
            </a:r>
          </a:p>
          <a:p>
            <a:r>
              <a:rPr lang="en-US" dirty="0" smtClean="0"/>
              <a:t>Requires server side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3200400"/>
            <a:ext cx="36576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3230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24164</TotalTime>
  <Words>177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Routing</vt:lpstr>
      <vt:lpstr>Why Routing?</vt:lpstr>
      <vt:lpstr>$routeProvider</vt:lpstr>
      <vt:lpstr>Path</vt:lpstr>
      <vt:lpstr>More $routeProvider</vt:lpstr>
      <vt:lpstr>ngView</vt:lpstr>
      <vt:lpstr>Routing Events</vt:lpstr>
      <vt:lpstr>Route Parameters</vt:lpstr>
      <vt:lpstr>HTML 5 Routing</vt:lpstr>
      <vt:lpstr>Routing and Controller Lifetimes</vt:lpstr>
      <vt:lpstr>ui-router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1842</cp:revision>
  <dcterms:created xsi:type="dcterms:W3CDTF">2007-12-27T20:50:38Z</dcterms:created>
  <dcterms:modified xsi:type="dcterms:W3CDTF">2013-12-01T22:36:56Z</dcterms:modified>
</cp:coreProperties>
</file>