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0" r:id="rId1"/>
  </p:sldMasterIdLst>
  <p:notesMasterIdLst>
    <p:notesMasterId r:id="rId37"/>
  </p:notesMasterIdLst>
  <p:handoutMasterIdLst>
    <p:handoutMasterId r:id="rId38"/>
  </p:handoutMasterIdLst>
  <p:sldIdLst>
    <p:sldId id="327" r:id="rId2"/>
    <p:sldId id="368" r:id="rId3"/>
    <p:sldId id="413" r:id="rId4"/>
    <p:sldId id="395" r:id="rId5"/>
    <p:sldId id="396" r:id="rId6"/>
    <p:sldId id="398" r:id="rId7"/>
    <p:sldId id="405" r:id="rId8"/>
    <p:sldId id="370" r:id="rId9"/>
    <p:sldId id="397" r:id="rId10"/>
    <p:sldId id="402" r:id="rId11"/>
    <p:sldId id="403" r:id="rId12"/>
    <p:sldId id="404" r:id="rId13"/>
    <p:sldId id="401" r:id="rId14"/>
    <p:sldId id="406" r:id="rId15"/>
    <p:sldId id="399" r:id="rId16"/>
    <p:sldId id="407" r:id="rId17"/>
    <p:sldId id="408" r:id="rId18"/>
    <p:sldId id="409" r:id="rId19"/>
    <p:sldId id="410" r:id="rId20"/>
    <p:sldId id="411" r:id="rId21"/>
    <p:sldId id="412" r:id="rId22"/>
    <p:sldId id="393" r:id="rId23"/>
    <p:sldId id="371" r:id="rId24"/>
    <p:sldId id="372" r:id="rId25"/>
    <p:sldId id="373" r:id="rId26"/>
    <p:sldId id="386" r:id="rId27"/>
    <p:sldId id="387" r:id="rId28"/>
    <p:sldId id="375" r:id="rId29"/>
    <p:sldId id="378" r:id="rId30"/>
    <p:sldId id="390" r:id="rId31"/>
    <p:sldId id="391" r:id="rId32"/>
    <p:sldId id="380" r:id="rId33"/>
    <p:sldId id="388" r:id="rId34"/>
    <p:sldId id="389" r:id="rId35"/>
    <p:sldId id="367" r:id="rId36"/>
  </p:sldIdLst>
  <p:sldSz cx="9144000" cy="6858000" type="screen4x3"/>
  <p:notesSz cx="7302500" cy="9588500"/>
  <p:defaultTex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8E1C78E-47C4-4508-8B47-05F5994009AA}">
          <p14:sldIdLst>
            <p14:sldId id="327"/>
            <p14:sldId id="368"/>
            <p14:sldId id="413"/>
            <p14:sldId id="395"/>
            <p14:sldId id="396"/>
            <p14:sldId id="398"/>
            <p14:sldId id="405"/>
            <p14:sldId id="370"/>
            <p14:sldId id="397"/>
            <p14:sldId id="402"/>
            <p14:sldId id="403"/>
            <p14:sldId id="404"/>
            <p14:sldId id="401"/>
            <p14:sldId id="406"/>
            <p14:sldId id="399"/>
            <p14:sldId id="407"/>
            <p14:sldId id="408"/>
            <p14:sldId id="409"/>
            <p14:sldId id="410"/>
            <p14:sldId id="411"/>
            <p14:sldId id="412"/>
            <p14:sldId id="393"/>
            <p14:sldId id="371"/>
            <p14:sldId id="372"/>
            <p14:sldId id="373"/>
            <p14:sldId id="386"/>
            <p14:sldId id="387"/>
          </p14:sldIdLst>
        </p14:section>
        <p14:section name="Test Driven" id="{5AA4A904-172C-4049-AE66-B0BC3DC05FB0}">
          <p14:sldIdLst>
            <p14:sldId id="375"/>
            <p14:sldId id="378"/>
            <p14:sldId id="390"/>
            <p14:sldId id="391"/>
            <p14:sldId id="380"/>
            <p14:sldId id="388"/>
            <p14:sldId id="389"/>
            <p14:sldId id="3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A4D289"/>
    <a:srgbClr val="EAEAEA"/>
    <a:srgbClr val="FF9119"/>
    <a:srgbClr val="FF9121"/>
    <a:srgbClr val="5DB0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74774" autoAdjust="0"/>
  </p:normalViewPr>
  <p:slideViewPr>
    <p:cSldViewPr>
      <p:cViewPr varScale="1">
        <p:scale>
          <a:sx n="47" d="100"/>
          <a:sy n="47" d="100"/>
        </p:scale>
        <p:origin x="-540"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2766" y="-114"/>
      </p:cViewPr>
      <p:guideLst>
        <p:guide orient="horz" pos="3020"/>
        <p:guide pos="23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E8A72E-9626-4162-889E-CA88CA428FF2}" type="doc">
      <dgm:prSet loTypeId="urn:microsoft.com/office/officeart/2005/8/layout/hierarchy4" loCatId="list" qsTypeId="urn:microsoft.com/office/officeart/2005/8/quickstyle/simple4" qsCatId="simple" csTypeId="urn:microsoft.com/office/officeart/2005/8/colors/accent1_4" csCatId="accent1" phldr="1"/>
      <dgm:spPr/>
      <dgm:t>
        <a:bodyPr/>
        <a:lstStyle/>
        <a:p>
          <a:endParaRPr lang="en-US"/>
        </a:p>
      </dgm:t>
    </dgm:pt>
    <dgm:pt modelId="{0307902C-300D-4E69-A0E2-2BD8471AC852}">
      <dgm:prSet phldrT="[Text]"/>
      <dgm:spPr/>
      <dgm:t>
        <a:bodyPr/>
        <a:lstStyle/>
        <a:p>
          <a:r>
            <a:rPr lang="en-US" dirty="0" smtClean="0"/>
            <a:t>Test Suite</a:t>
          </a:r>
          <a:endParaRPr lang="en-US" dirty="0"/>
        </a:p>
      </dgm:t>
    </dgm:pt>
    <dgm:pt modelId="{C20120C5-AB90-444E-A672-7858C5242C9F}" type="parTrans" cxnId="{972488C8-8650-4B8B-A486-D5265E454194}">
      <dgm:prSet/>
      <dgm:spPr/>
      <dgm:t>
        <a:bodyPr/>
        <a:lstStyle/>
        <a:p>
          <a:endParaRPr lang="en-US"/>
        </a:p>
      </dgm:t>
    </dgm:pt>
    <dgm:pt modelId="{748A8083-02CC-4707-BE46-769C82138D07}" type="sibTrans" cxnId="{972488C8-8650-4B8B-A486-D5265E454194}">
      <dgm:prSet/>
      <dgm:spPr/>
      <dgm:t>
        <a:bodyPr/>
        <a:lstStyle/>
        <a:p>
          <a:endParaRPr lang="en-US"/>
        </a:p>
      </dgm:t>
    </dgm:pt>
    <dgm:pt modelId="{438ACD38-0A00-4362-B4C1-7F3533F97108}">
      <dgm:prSet phldrT="[Text]"/>
      <dgm:spPr/>
      <dgm:t>
        <a:bodyPr/>
        <a:lstStyle/>
        <a:p>
          <a:r>
            <a:rPr lang="en-US" dirty="0" smtClean="0"/>
            <a:t>Test Fixture</a:t>
          </a:r>
          <a:endParaRPr lang="en-US" dirty="0"/>
        </a:p>
      </dgm:t>
    </dgm:pt>
    <dgm:pt modelId="{A8FDEAF8-CEEA-4E5D-80EB-D78F75928305}" type="parTrans" cxnId="{2C99EE71-383F-47C0-BC97-80B833BE54E1}">
      <dgm:prSet/>
      <dgm:spPr/>
      <dgm:t>
        <a:bodyPr/>
        <a:lstStyle/>
        <a:p>
          <a:endParaRPr lang="en-US"/>
        </a:p>
      </dgm:t>
    </dgm:pt>
    <dgm:pt modelId="{59740849-E6BF-4214-84E3-5880ECA44614}" type="sibTrans" cxnId="{2C99EE71-383F-47C0-BC97-80B833BE54E1}">
      <dgm:prSet/>
      <dgm:spPr/>
      <dgm:t>
        <a:bodyPr/>
        <a:lstStyle/>
        <a:p>
          <a:endParaRPr lang="en-US"/>
        </a:p>
      </dgm:t>
    </dgm:pt>
    <dgm:pt modelId="{9FB69E0C-5C89-43A7-8278-57C111B96B88}">
      <dgm:prSet phldrT="[Text]"/>
      <dgm:spPr/>
      <dgm:t>
        <a:bodyPr/>
        <a:lstStyle/>
        <a:p>
          <a:r>
            <a:rPr lang="en-US" dirty="0" smtClean="0"/>
            <a:t>Test Case</a:t>
          </a:r>
          <a:endParaRPr lang="en-US" dirty="0"/>
        </a:p>
      </dgm:t>
    </dgm:pt>
    <dgm:pt modelId="{F765D274-1E48-4C81-A3A6-9EB23A4F6159}" type="parTrans" cxnId="{85178272-BC4A-40E4-A683-33EFBAABBD11}">
      <dgm:prSet/>
      <dgm:spPr/>
      <dgm:t>
        <a:bodyPr/>
        <a:lstStyle/>
        <a:p>
          <a:endParaRPr lang="en-US"/>
        </a:p>
      </dgm:t>
    </dgm:pt>
    <dgm:pt modelId="{52ABA131-31E9-4735-AE98-F921F68AC52B}" type="sibTrans" cxnId="{85178272-BC4A-40E4-A683-33EFBAABBD11}">
      <dgm:prSet/>
      <dgm:spPr/>
      <dgm:t>
        <a:bodyPr/>
        <a:lstStyle/>
        <a:p>
          <a:endParaRPr lang="en-US"/>
        </a:p>
      </dgm:t>
    </dgm:pt>
    <dgm:pt modelId="{DF59B26B-6689-40FA-A0F8-0F63D67F55E6}">
      <dgm:prSet phldrT="[Text]"/>
      <dgm:spPr/>
      <dgm:t>
        <a:bodyPr/>
        <a:lstStyle/>
        <a:p>
          <a:r>
            <a:rPr lang="en-US" dirty="0" smtClean="0"/>
            <a:t>Text Fixture</a:t>
          </a:r>
          <a:endParaRPr lang="en-US" dirty="0"/>
        </a:p>
      </dgm:t>
    </dgm:pt>
    <dgm:pt modelId="{0BB560AF-DB58-4AC5-B60A-FB210D892D22}" type="parTrans" cxnId="{94C871F8-226F-4603-8414-80C4BC09CC01}">
      <dgm:prSet/>
      <dgm:spPr/>
      <dgm:t>
        <a:bodyPr/>
        <a:lstStyle/>
        <a:p>
          <a:endParaRPr lang="en-US"/>
        </a:p>
      </dgm:t>
    </dgm:pt>
    <dgm:pt modelId="{874AC85C-0B78-4B11-9EE4-D199ED934370}" type="sibTrans" cxnId="{94C871F8-226F-4603-8414-80C4BC09CC01}">
      <dgm:prSet/>
      <dgm:spPr/>
      <dgm:t>
        <a:bodyPr/>
        <a:lstStyle/>
        <a:p>
          <a:endParaRPr lang="en-US"/>
        </a:p>
      </dgm:t>
    </dgm:pt>
    <dgm:pt modelId="{2551C662-9FA2-47C9-ABFF-8517B59AF121}">
      <dgm:prSet phldrT="[Text]"/>
      <dgm:spPr/>
      <dgm:t>
        <a:bodyPr/>
        <a:lstStyle/>
        <a:p>
          <a:r>
            <a:rPr lang="en-US" dirty="0" smtClean="0"/>
            <a:t>Test Case</a:t>
          </a:r>
          <a:endParaRPr lang="en-US" dirty="0"/>
        </a:p>
      </dgm:t>
    </dgm:pt>
    <dgm:pt modelId="{C9154C81-2A68-41CF-BBCC-7D660DB2C1A5}" type="parTrans" cxnId="{B6A91381-1C80-457A-AEDB-CF5A99DFCF07}">
      <dgm:prSet/>
      <dgm:spPr/>
      <dgm:t>
        <a:bodyPr/>
        <a:lstStyle/>
        <a:p>
          <a:endParaRPr lang="en-US"/>
        </a:p>
      </dgm:t>
    </dgm:pt>
    <dgm:pt modelId="{C9322BA3-0093-4966-A7C3-5DCF9F03E8B7}" type="sibTrans" cxnId="{B6A91381-1C80-457A-AEDB-CF5A99DFCF07}">
      <dgm:prSet/>
      <dgm:spPr/>
      <dgm:t>
        <a:bodyPr/>
        <a:lstStyle/>
        <a:p>
          <a:endParaRPr lang="en-US"/>
        </a:p>
      </dgm:t>
    </dgm:pt>
    <dgm:pt modelId="{DCB19494-03BC-4DC5-AC3F-BE96801E4330}">
      <dgm:prSet phldrT="[Text]"/>
      <dgm:spPr/>
      <dgm:t>
        <a:bodyPr/>
        <a:lstStyle/>
        <a:p>
          <a:r>
            <a:rPr lang="en-US" dirty="0" smtClean="0"/>
            <a:t>Test </a:t>
          </a:r>
          <a:br>
            <a:rPr lang="en-US" dirty="0" smtClean="0"/>
          </a:br>
          <a:r>
            <a:rPr lang="en-US" dirty="0" smtClean="0"/>
            <a:t>Case</a:t>
          </a:r>
          <a:endParaRPr lang="en-US" dirty="0"/>
        </a:p>
      </dgm:t>
    </dgm:pt>
    <dgm:pt modelId="{4BDEE540-2F3C-460B-A09F-0FFDE19A5BDE}" type="parTrans" cxnId="{74FF9826-A79E-4C09-BB4C-31B44677D059}">
      <dgm:prSet/>
      <dgm:spPr/>
      <dgm:t>
        <a:bodyPr/>
        <a:lstStyle/>
        <a:p>
          <a:endParaRPr lang="en-US"/>
        </a:p>
      </dgm:t>
    </dgm:pt>
    <dgm:pt modelId="{C53CF770-F7B9-49A3-952B-F60DD4EACAC4}" type="sibTrans" cxnId="{74FF9826-A79E-4C09-BB4C-31B44677D059}">
      <dgm:prSet/>
      <dgm:spPr/>
      <dgm:t>
        <a:bodyPr/>
        <a:lstStyle/>
        <a:p>
          <a:endParaRPr lang="en-US"/>
        </a:p>
      </dgm:t>
    </dgm:pt>
    <dgm:pt modelId="{E86EE31A-FBCE-4155-93F0-456B49A60F98}">
      <dgm:prSet phldrT="[Text]"/>
      <dgm:spPr/>
      <dgm:t>
        <a:bodyPr/>
        <a:lstStyle/>
        <a:p>
          <a:r>
            <a:rPr lang="en-US" dirty="0" smtClean="0"/>
            <a:t>Test Case</a:t>
          </a:r>
          <a:endParaRPr lang="en-US" dirty="0"/>
        </a:p>
      </dgm:t>
    </dgm:pt>
    <dgm:pt modelId="{2C43A9A6-6441-4033-A4EE-16F927E1FB54}" type="parTrans" cxnId="{E06D0FA5-D8B9-478B-90C0-DA4D6921457F}">
      <dgm:prSet/>
      <dgm:spPr/>
      <dgm:t>
        <a:bodyPr/>
        <a:lstStyle/>
        <a:p>
          <a:endParaRPr lang="en-US"/>
        </a:p>
      </dgm:t>
    </dgm:pt>
    <dgm:pt modelId="{78903342-50AE-42CD-B0E5-8E567F7D8F90}" type="sibTrans" cxnId="{E06D0FA5-D8B9-478B-90C0-DA4D6921457F}">
      <dgm:prSet/>
      <dgm:spPr/>
      <dgm:t>
        <a:bodyPr/>
        <a:lstStyle/>
        <a:p>
          <a:endParaRPr lang="en-US"/>
        </a:p>
      </dgm:t>
    </dgm:pt>
    <dgm:pt modelId="{168B586F-3783-41CC-BFC0-75C605210FBE}">
      <dgm:prSet phldrT="[Text]"/>
      <dgm:spPr/>
      <dgm:t>
        <a:bodyPr/>
        <a:lstStyle/>
        <a:p>
          <a:r>
            <a:rPr lang="en-US" dirty="0" smtClean="0"/>
            <a:t>Assertion</a:t>
          </a:r>
          <a:endParaRPr lang="en-US" dirty="0"/>
        </a:p>
      </dgm:t>
    </dgm:pt>
    <dgm:pt modelId="{9F623827-4357-4705-9376-0B05B7E7F25A}" type="parTrans" cxnId="{35B42AC8-F8AD-4FFE-955D-094A27D34A1F}">
      <dgm:prSet/>
      <dgm:spPr/>
      <dgm:t>
        <a:bodyPr/>
        <a:lstStyle/>
        <a:p>
          <a:endParaRPr lang="en-US"/>
        </a:p>
      </dgm:t>
    </dgm:pt>
    <dgm:pt modelId="{650FAD18-2021-4736-A948-8698913B9DC5}" type="sibTrans" cxnId="{35B42AC8-F8AD-4FFE-955D-094A27D34A1F}">
      <dgm:prSet/>
      <dgm:spPr/>
      <dgm:t>
        <a:bodyPr/>
        <a:lstStyle/>
        <a:p>
          <a:endParaRPr lang="en-US"/>
        </a:p>
      </dgm:t>
    </dgm:pt>
    <dgm:pt modelId="{867A1113-F58F-4EAF-A6D6-4565365F74F7}">
      <dgm:prSet phldrT="[Text]"/>
      <dgm:spPr/>
      <dgm:t>
        <a:bodyPr/>
        <a:lstStyle/>
        <a:p>
          <a:r>
            <a:rPr lang="en-US" dirty="0" smtClean="0"/>
            <a:t>Assertion</a:t>
          </a:r>
          <a:endParaRPr lang="en-US" dirty="0"/>
        </a:p>
      </dgm:t>
    </dgm:pt>
    <dgm:pt modelId="{EA851876-02C3-43E7-9ACB-477C5AB7B196}" type="parTrans" cxnId="{C09F8863-9BDE-433A-A5D9-43E5DB83681D}">
      <dgm:prSet/>
      <dgm:spPr/>
      <dgm:t>
        <a:bodyPr/>
        <a:lstStyle/>
        <a:p>
          <a:endParaRPr lang="en-US"/>
        </a:p>
      </dgm:t>
    </dgm:pt>
    <dgm:pt modelId="{3AA18FD8-0758-49B3-8948-5E95A6C787FE}" type="sibTrans" cxnId="{C09F8863-9BDE-433A-A5D9-43E5DB83681D}">
      <dgm:prSet/>
      <dgm:spPr/>
      <dgm:t>
        <a:bodyPr/>
        <a:lstStyle/>
        <a:p>
          <a:endParaRPr lang="en-US"/>
        </a:p>
      </dgm:t>
    </dgm:pt>
    <dgm:pt modelId="{E4F1C849-212B-4A99-BB83-FFDE8A6E3A3C}">
      <dgm:prSet phldrT="[Text]"/>
      <dgm:spPr/>
      <dgm:t>
        <a:bodyPr/>
        <a:lstStyle/>
        <a:p>
          <a:r>
            <a:rPr lang="en-US" dirty="0" smtClean="0"/>
            <a:t>Assertion</a:t>
          </a:r>
          <a:endParaRPr lang="en-US" dirty="0"/>
        </a:p>
      </dgm:t>
    </dgm:pt>
    <dgm:pt modelId="{100EBEA4-01FB-409E-9440-3362084E8142}" type="parTrans" cxnId="{4BD39A58-A31B-4A3B-AC84-0FCA0A691912}">
      <dgm:prSet/>
      <dgm:spPr/>
      <dgm:t>
        <a:bodyPr/>
        <a:lstStyle/>
        <a:p>
          <a:endParaRPr lang="en-US"/>
        </a:p>
      </dgm:t>
    </dgm:pt>
    <dgm:pt modelId="{1876C33F-6CDB-425A-984A-533FCCB2A641}" type="sibTrans" cxnId="{4BD39A58-A31B-4A3B-AC84-0FCA0A691912}">
      <dgm:prSet/>
      <dgm:spPr/>
      <dgm:t>
        <a:bodyPr/>
        <a:lstStyle/>
        <a:p>
          <a:endParaRPr lang="en-US"/>
        </a:p>
      </dgm:t>
    </dgm:pt>
    <dgm:pt modelId="{04C8ED5E-77FC-4F64-BF56-ECE07A35C69E}">
      <dgm:prSet phldrT="[Text]"/>
      <dgm:spPr/>
      <dgm:t>
        <a:bodyPr/>
        <a:lstStyle/>
        <a:p>
          <a:r>
            <a:rPr lang="en-US" dirty="0" smtClean="0"/>
            <a:t>Assertion</a:t>
          </a:r>
          <a:endParaRPr lang="en-US" dirty="0"/>
        </a:p>
      </dgm:t>
    </dgm:pt>
    <dgm:pt modelId="{132DC956-FA96-4817-ACED-3A8E29C02485}" type="parTrans" cxnId="{39E2D421-80EA-4BE9-8989-704BE305EB4A}">
      <dgm:prSet/>
      <dgm:spPr/>
      <dgm:t>
        <a:bodyPr/>
        <a:lstStyle/>
        <a:p>
          <a:endParaRPr lang="en-US"/>
        </a:p>
      </dgm:t>
    </dgm:pt>
    <dgm:pt modelId="{77CF96C0-9FD4-433C-95FB-E9928ADD45EC}" type="sibTrans" cxnId="{39E2D421-80EA-4BE9-8989-704BE305EB4A}">
      <dgm:prSet/>
      <dgm:spPr/>
      <dgm:t>
        <a:bodyPr/>
        <a:lstStyle/>
        <a:p>
          <a:endParaRPr lang="en-US"/>
        </a:p>
      </dgm:t>
    </dgm:pt>
    <dgm:pt modelId="{708E02FC-0E11-44C3-989B-800C2282B650}">
      <dgm:prSet phldrT="[Text]"/>
      <dgm:spPr/>
      <dgm:t>
        <a:bodyPr/>
        <a:lstStyle/>
        <a:p>
          <a:r>
            <a:rPr lang="en-US" dirty="0" smtClean="0"/>
            <a:t>Assertion</a:t>
          </a:r>
          <a:endParaRPr lang="en-US" dirty="0"/>
        </a:p>
      </dgm:t>
    </dgm:pt>
    <dgm:pt modelId="{A4AA17A3-1012-43E1-AAB5-517B093D19FB}" type="parTrans" cxnId="{18E21888-F580-49CB-B2BE-312F6D824DAA}">
      <dgm:prSet/>
      <dgm:spPr/>
      <dgm:t>
        <a:bodyPr/>
        <a:lstStyle/>
        <a:p>
          <a:endParaRPr lang="en-US"/>
        </a:p>
      </dgm:t>
    </dgm:pt>
    <dgm:pt modelId="{4745DFFB-DAF7-40A6-B2D8-5282B37C8D4D}" type="sibTrans" cxnId="{18E21888-F580-49CB-B2BE-312F6D824DAA}">
      <dgm:prSet/>
      <dgm:spPr/>
      <dgm:t>
        <a:bodyPr/>
        <a:lstStyle/>
        <a:p>
          <a:endParaRPr lang="en-US"/>
        </a:p>
      </dgm:t>
    </dgm:pt>
    <dgm:pt modelId="{3193F8A7-FA15-4CBD-9CAF-7CAD117E89B4}" type="pres">
      <dgm:prSet presAssocID="{5DE8A72E-9626-4162-889E-CA88CA428FF2}" presName="Name0" presStyleCnt="0">
        <dgm:presLayoutVars>
          <dgm:chPref val="1"/>
          <dgm:dir/>
          <dgm:animOne val="branch"/>
          <dgm:animLvl val="lvl"/>
          <dgm:resizeHandles/>
        </dgm:presLayoutVars>
      </dgm:prSet>
      <dgm:spPr/>
      <dgm:t>
        <a:bodyPr/>
        <a:lstStyle/>
        <a:p>
          <a:endParaRPr lang="en-US"/>
        </a:p>
      </dgm:t>
    </dgm:pt>
    <dgm:pt modelId="{8937A0E1-8EED-4E2A-9070-0A0BB2FA35EF}" type="pres">
      <dgm:prSet presAssocID="{0307902C-300D-4E69-A0E2-2BD8471AC852}" presName="vertOne" presStyleCnt="0"/>
      <dgm:spPr/>
    </dgm:pt>
    <dgm:pt modelId="{8BF40287-FF66-4A44-AD87-C26C0EDC9C73}" type="pres">
      <dgm:prSet presAssocID="{0307902C-300D-4E69-A0E2-2BD8471AC852}" presName="txOne" presStyleLbl="node0" presStyleIdx="0" presStyleCnt="1">
        <dgm:presLayoutVars>
          <dgm:chPref val="3"/>
        </dgm:presLayoutVars>
      </dgm:prSet>
      <dgm:spPr/>
      <dgm:t>
        <a:bodyPr/>
        <a:lstStyle/>
        <a:p>
          <a:endParaRPr lang="en-US"/>
        </a:p>
      </dgm:t>
    </dgm:pt>
    <dgm:pt modelId="{38B2411A-64EE-4693-805D-490294202B06}" type="pres">
      <dgm:prSet presAssocID="{0307902C-300D-4E69-A0E2-2BD8471AC852}" presName="parTransOne" presStyleCnt="0"/>
      <dgm:spPr/>
    </dgm:pt>
    <dgm:pt modelId="{8DB96A15-5115-4CBD-BEB9-ADE62A93D79B}" type="pres">
      <dgm:prSet presAssocID="{0307902C-300D-4E69-A0E2-2BD8471AC852}" presName="horzOne" presStyleCnt="0"/>
      <dgm:spPr/>
    </dgm:pt>
    <dgm:pt modelId="{BFAB06E9-86A3-4007-8521-A6289AD1BDA5}" type="pres">
      <dgm:prSet presAssocID="{438ACD38-0A00-4362-B4C1-7F3533F97108}" presName="vertTwo" presStyleCnt="0"/>
      <dgm:spPr/>
    </dgm:pt>
    <dgm:pt modelId="{C7B34048-E153-4FAD-B064-A2B4B4FA7676}" type="pres">
      <dgm:prSet presAssocID="{438ACD38-0A00-4362-B4C1-7F3533F97108}" presName="txTwo" presStyleLbl="node2" presStyleIdx="0" presStyleCnt="2">
        <dgm:presLayoutVars>
          <dgm:chPref val="3"/>
        </dgm:presLayoutVars>
      </dgm:prSet>
      <dgm:spPr/>
      <dgm:t>
        <a:bodyPr/>
        <a:lstStyle/>
        <a:p>
          <a:endParaRPr lang="en-US"/>
        </a:p>
      </dgm:t>
    </dgm:pt>
    <dgm:pt modelId="{B99251DC-D922-432D-A8BA-4D0C967E1C7B}" type="pres">
      <dgm:prSet presAssocID="{438ACD38-0A00-4362-B4C1-7F3533F97108}" presName="parTransTwo" presStyleCnt="0"/>
      <dgm:spPr/>
    </dgm:pt>
    <dgm:pt modelId="{1A8C4A9F-14FB-4237-B665-7B7498781476}" type="pres">
      <dgm:prSet presAssocID="{438ACD38-0A00-4362-B4C1-7F3533F97108}" presName="horzTwo" presStyleCnt="0"/>
      <dgm:spPr/>
    </dgm:pt>
    <dgm:pt modelId="{67BC3AA3-B60F-422A-B49C-6FC0357D15CC}" type="pres">
      <dgm:prSet presAssocID="{9FB69E0C-5C89-43A7-8278-57C111B96B88}" presName="vertThree" presStyleCnt="0"/>
      <dgm:spPr/>
    </dgm:pt>
    <dgm:pt modelId="{3CD9D286-90B9-4AC5-AE9D-7A2BF6D7A4C7}" type="pres">
      <dgm:prSet presAssocID="{9FB69E0C-5C89-43A7-8278-57C111B96B88}" presName="txThree" presStyleLbl="node3" presStyleIdx="0" presStyleCnt="4">
        <dgm:presLayoutVars>
          <dgm:chPref val="3"/>
        </dgm:presLayoutVars>
      </dgm:prSet>
      <dgm:spPr/>
      <dgm:t>
        <a:bodyPr/>
        <a:lstStyle/>
        <a:p>
          <a:endParaRPr lang="en-US"/>
        </a:p>
      </dgm:t>
    </dgm:pt>
    <dgm:pt modelId="{8096B970-1124-4049-B850-042458077875}" type="pres">
      <dgm:prSet presAssocID="{9FB69E0C-5C89-43A7-8278-57C111B96B88}" presName="parTransThree" presStyleCnt="0"/>
      <dgm:spPr/>
    </dgm:pt>
    <dgm:pt modelId="{98B37596-809F-4A2F-A3CD-59866B8A5289}" type="pres">
      <dgm:prSet presAssocID="{9FB69E0C-5C89-43A7-8278-57C111B96B88}" presName="horzThree" presStyleCnt="0"/>
      <dgm:spPr/>
    </dgm:pt>
    <dgm:pt modelId="{447FB684-EFCA-4823-9671-F88EAA54AEEC}" type="pres">
      <dgm:prSet presAssocID="{708E02FC-0E11-44C3-989B-800C2282B650}" presName="vertFour" presStyleCnt="0">
        <dgm:presLayoutVars>
          <dgm:chPref val="3"/>
        </dgm:presLayoutVars>
      </dgm:prSet>
      <dgm:spPr/>
    </dgm:pt>
    <dgm:pt modelId="{11783785-ACE5-4292-AB05-150B659C28FA}" type="pres">
      <dgm:prSet presAssocID="{708E02FC-0E11-44C3-989B-800C2282B650}" presName="txFour" presStyleLbl="node4" presStyleIdx="0" presStyleCnt="5">
        <dgm:presLayoutVars>
          <dgm:chPref val="3"/>
        </dgm:presLayoutVars>
      </dgm:prSet>
      <dgm:spPr/>
      <dgm:t>
        <a:bodyPr/>
        <a:lstStyle/>
        <a:p>
          <a:endParaRPr lang="en-US"/>
        </a:p>
      </dgm:t>
    </dgm:pt>
    <dgm:pt modelId="{E4C7122D-A1B5-4581-B3C7-E5357EC6DBDD}" type="pres">
      <dgm:prSet presAssocID="{708E02FC-0E11-44C3-989B-800C2282B650}" presName="horzFour" presStyleCnt="0"/>
      <dgm:spPr/>
    </dgm:pt>
    <dgm:pt modelId="{C8669F38-84BE-45AF-B4D1-3739E2BBACE7}" type="pres">
      <dgm:prSet presAssocID="{52ABA131-31E9-4735-AE98-F921F68AC52B}" presName="sibSpaceThree" presStyleCnt="0"/>
      <dgm:spPr/>
    </dgm:pt>
    <dgm:pt modelId="{29E2EA76-E488-4BCD-B8C1-1CE54FF8394C}" type="pres">
      <dgm:prSet presAssocID="{2551C662-9FA2-47C9-ABFF-8517B59AF121}" presName="vertThree" presStyleCnt="0"/>
      <dgm:spPr/>
    </dgm:pt>
    <dgm:pt modelId="{883F6F34-CC8E-488E-AB36-7899BBE4BD0A}" type="pres">
      <dgm:prSet presAssocID="{2551C662-9FA2-47C9-ABFF-8517B59AF121}" presName="txThree" presStyleLbl="node3" presStyleIdx="1" presStyleCnt="4">
        <dgm:presLayoutVars>
          <dgm:chPref val="3"/>
        </dgm:presLayoutVars>
      </dgm:prSet>
      <dgm:spPr/>
      <dgm:t>
        <a:bodyPr/>
        <a:lstStyle/>
        <a:p>
          <a:endParaRPr lang="en-US"/>
        </a:p>
      </dgm:t>
    </dgm:pt>
    <dgm:pt modelId="{E9BFCDE1-6C4B-4228-9C06-06FA58FE0498}" type="pres">
      <dgm:prSet presAssocID="{2551C662-9FA2-47C9-ABFF-8517B59AF121}" presName="parTransThree" presStyleCnt="0"/>
      <dgm:spPr/>
    </dgm:pt>
    <dgm:pt modelId="{6CF329ED-A5DF-4D10-A4E1-335D6F47EB87}" type="pres">
      <dgm:prSet presAssocID="{2551C662-9FA2-47C9-ABFF-8517B59AF121}" presName="horzThree" presStyleCnt="0"/>
      <dgm:spPr/>
    </dgm:pt>
    <dgm:pt modelId="{2E66DEF5-F889-4707-AA20-E168A5F93C79}" type="pres">
      <dgm:prSet presAssocID="{04C8ED5E-77FC-4F64-BF56-ECE07A35C69E}" presName="vertFour" presStyleCnt="0">
        <dgm:presLayoutVars>
          <dgm:chPref val="3"/>
        </dgm:presLayoutVars>
      </dgm:prSet>
      <dgm:spPr/>
    </dgm:pt>
    <dgm:pt modelId="{81959022-B2F3-4914-A311-10182F2B694A}" type="pres">
      <dgm:prSet presAssocID="{04C8ED5E-77FC-4F64-BF56-ECE07A35C69E}" presName="txFour" presStyleLbl="node4" presStyleIdx="1" presStyleCnt="5">
        <dgm:presLayoutVars>
          <dgm:chPref val="3"/>
        </dgm:presLayoutVars>
      </dgm:prSet>
      <dgm:spPr/>
      <dgm:t>
        <a:bodyPr/>
        <a:lstStyle/>
        <a:p>
          <a:endParaRPr lang="en-US"/>
        </a:p>
      </dgm:t>
    </dgm:pt>
    <dgm:pt modelId="{CFA34055-7BA0-41DE-9639-280ED9F6EF22}" type="pres">
      <dgm:prSet presAssocID="{04C8ED5E-77FC-4F64-BF56-ECE07A35C69E}" presName="horzFour" presStyleCnt="0"/>
      <dgm:spPr/>
    </dgm:pt>
    <dgm:pt modelId="{FAA15B8D-CF13-4830-998C-2CDD226F70E3}" type="pres">
      <dgm:prSet presAssocID="{59740849-E6BF-4214-84E3-5880ECA44614}" presName="sibSpaceTwo" presStyleCnt="0"/>
      <dgm:spPr/>
    </dgm:pt>
    <dgm:pt modelId="{B966E1A6-024E-463B-933E-B9771B66D798}" type="pres">
      <dgm:prSet presAssocID="{DF59B26B-6689-40FA-A0F8-0F63D67F55E6}" presName="vertTwo" presStyleCnt="0"/>
      <dgm:spPr/>
    </dgm:pt>
    <dgm:pt modelId="{651F2B98-CFBF-4B9E-8DFE-D8F94BD666A7}" type="pres">
      <dgm:prSet presAssocID="{DF59B26B-6689-40FA-A0F8-0F63D67F55E6}" presName="txTwo" presStyleLbl="node2" presStyleIdx="1" presStyleCnt="2">
        <dgm:presLayoutVars>
          <dgm:chPref val="3"/>
        </dgm:presLayoutVars>
      </dgm:prSet>
      <dgm:spPr/>
      <dgm:t>
        <a:bodyPr/>
        <a:lstStyle/>
        <a:p>
          <a:endParaRPr lang="en-US"/>
        </a:p>
      </dgm:t>
    </dgm:pt>
    <dgm:pt modelId="{DB72D2CB-A16D-41B5-9694-D49DAB5F65BC}" type="pres">
      <dgm:prSet presAssocID="{DF59B26B-6689-40FA-A0F8-0F63D67F55E6}" presName="parTransTwo" presStyleCnt="0"/>
      <dgm:spPr/>
    </dgm:pt>
    <dgm:pt modelId="{EC0664CE-308F-4A46-A00D-DE74CA476060}" type="pres">
      <dgm:prSet presAssocID="{DF59B26B-6689-40FA-A0F8-0F63D67F55E6}" presName="horzTwo" presStyleCnt="0"/>
      <dgm:spPr/>
    </dgm:pt>
    <dgm:pt modelId="{E75DFB35-0CC1-4075-B81C-0FED45CE903C}" type="pres">
      <dgm:prSet presAssocID="{DCB19494-03BC-4DC5-AC3F-BE96801E4330}" presName="vertThree" presStyleCnt="0"/>
      <dgm:spPr/>
    </dgm:pt>
    <dgm:pt modelId="{7D07B92E-D902-4D36-93C0-8D96366B70B8}" type="pres">
      <dgm:prSet presAssocID="{DCB19494-03BC-4DC5-AC3F-BE96801E4330}" presName="txThree" presStyleLbl="node3" presStyleIdx="2" presStyleCnt="4">
        <dgm:presLayoutVars>
          <dgm:chPref val="3"/>
        </dgm:presLayoutVars>
      </dgm:prSet>
      <dgm:spPr/>
      <dgm:t>
        <a:bodyPr/>
        <a:lstStyle/>
        <a:p>
          <a:endParaRPr lang="en-US"/>
        </a:p>
      </dgm:t>
    </dgm:pt>
    <dgm:pt modelId="{5E33F7AC-B411-4E75-82E2-3AAEC0654AAC}" type="pres">
      <dgm:prSet presAssocID="{DCB19494-03BC-4DC5-AC3F-BE96801E4330}" presName="parTransThree" presStyleCnt="0"/>
      <dgm:spPr/>
    </dgm:pt>
    <dgm:pt modelId="{69035895-4103-454C-A038-E07CDAB4F609}" type="pres">
      <dgm:prSet presAssocID="{DCB19494-03BC-4DC5-AC3F-BE96801E4330}" presName="horzThree" presStyleCnt="0"/>
      <dgm:spPr/>
    </dgm:pt>
    <dgm:pt modelId="{F800CDFC-32D3-40B9-BE99-BF413C0E6F48}" type="pres">
      <dgm:prSet presAssocID="{867A1113-F58F-4EAF-A6D6-4565365F74F7}" presName="vertFour" presStyleCnt="0">
        <dgm:presLayoutVars>
          <dgm:chPref val="3"/>
        </dgm:presLayoutVars>
      </dgm:prSet>
      <dgm:spPr/>
    </dgm:pt>
    <dgm:pt modelId="{85295107-0528-4CF9-A0A3-5D8AFA44C233}" type="pres">
      <dgm:prSet presAssocID="{867A1113-F58F-4EAF-A6D6-4565365F74F7}" presName="txFour" presStyleLbl="node4" presStyleIdx="2" presStyleCnt="5">
        <dgm:presLayoutVars>
          <dgm:chPref val="3"/>
        </dgm:presLayoutVars>
      </dgm:prSet>
      <dgm:spPr/>
      <dgm:t>
        <a:bodyPr/>
        <a:lstStyle/>
        <a:p>
          <a:endParaRPr lang="en-US"/>
        </a:p>
      </dgm:t>
    </dgm:pt>
    <dgm:pt modelId="{E2E21CC5-5A14-4386-8C48-6E1C8D5B0680}" type="pres">
      <dgm:prSet presAssocID="{867A1113-F58F-4EAF-A6D6-4565365F74F7}" presName="horzFour" presStyleCnt="0"/>
      <dgm:spPr/>
    </dgm:pt>
    <dgm:pt modelId="{637878A2-C0D2-4F4B-B97C-3998ADDCB7A5}" type="pres">
      <dgm:prSet presAssocID="{3AA18FD8-0758-49B3-8948-5E95A6C787FE}" presName="sibSpaceFour" presStyleCnt="0"/>
      <dgm:spPr/>
    </dgm:pt>
    <dgm:pt modelId="{043ECD97-5E4E-4027-81A7-271ACA4F9010}" type="pres">
      <dgm:prSet presAssocID="{E4F1C849-212B-4A99-BB83-FFDE8A6E3A3C}" presName="vertFour" presStyleCnt="0">
        <dgm:presLayoutVars>
          <dgm:chPref val="3"/>
        </dgm:presLayoutVars>
      </dgm:prSet>
      <dgm:spPr/>
    </dgm:pt>
    <dgm:pt modelId="{8BC76122-7F57-43A5-B719-48F39DA8A5EA}" type="pres">
      <dgm:prSet presAssocID="{E4F1C849-212B-4A99-BB83-FFDE8A6E3A3C}" presName="txFour" presStyleLbl="node4" presStyleIdx="3" presStyleCnt="5">
        <dgm:presLayoutVars>
          <dgm:chPref val="3"/>
        </dgm:presLayoutVars>
      </dgm:prSet>
      <dgm:spPr/>
      <dgm:t>
        <a:bodyPr/>
        <a:lstStyle/>
        <a:p>
          <a:endParaRPr lang="en-US"/>
        </a:p>
      </dgm:t>
    </dgm:pt>
    <dgm:pt modelId="{F184CA50-85E7-4F68-B219-90C1F7AE8130}" type="pres">
      <dgm:prSet presAssocID="{E4F1C849-212B-4A99-BB83-FFDE8A6E3A3C}" presName="horzFour" presStyleCnt="0"/>
      <dgm:spPr/>
    </dgm:pt>
    <dgm:pt modelId="{0A2A7EDF-A79A-4709-8885-5D63E8106AF5}" type="pres">
      <dgm:prSet presAssocID="{C53CF770-F7B9-49A3-952B-F60DD4EACAC4}" presName="sibSpaceThree" presStyleCnt="0"/>
      <dgm:spPr/>
    </dgm:pt>
    <dgm:pt modelId="{01597D9F-060A-46F8-A3B8-1B0CA0F06564}" type="pres">
      <dgm:prSet presAssocID="{E86EE31A-FBCE-4155-93F0-456B49A60F98}" presName="vertThree" presStyleCnt="0"/>
      <dgm:spPr/>
    </dgm:pt>
    <dgm:pt modelId="{6D846113-2A04-4FDF-A9D3-76ADD4FE0A6A}" type="pres">
      <dgm:prSet presAssocID="{E86EE31A-FBCE-4155-93F0-456B49A60F98}" presName="txThree" presStyleLbl="node3" presStyleIdx="3" presStyleCnt="4">
        <dgm:presLayoutVars>
          <dgm:chPref val="3"/>
        </dgm:presLayoutVars>
      </dgm:prSet>
      <dgm:spPr/>
      <dgm:t>
        <a:bodyPr/>
        <a:lstStyle/>
        <a:p>
          <a:endParaRPr lang="en-US"/>
        </a:p>
      </dgm:t>
    </dgm:pt>
    <dgm:pt modelId="{043FDAF4-DADB-4B4D-BA9F-8B3F344839DE}" type="pres">
      <dgm:prSet presAssocID="{E86EE31A-FBCE-4155-93F0-456B49A60F98}" presName="parTransThree" presStyleCnt="0"/>
      <dgm:spPr/>
    </dgm:pt>
    <dgm:pt modelId="{BA62671B-389D-4EA9-A91A-B5CD2000EC80}" type="pres">
      <dgm:prSet presAssocID="{E86EE31A-FBCE-4155-93F0-456B49A60F98}" presName="horzThree" presStyleCnt="0"/>
      <dgm:spPr/>
    </dgm:pt>
    <dgm:pt modelId="{66960784-5A53-4738-A726-8A649360C854}" type="pres">
      <dgm:prSet presAssocID="{168B586F-3783-41CC-BFC0-75C605210FBE}" presName="vertFour" presStyleCnt="0">
        <dgm:presLayoutVars>
          <dgm:chPref val="3"/>
        </dgm:presLayoutVars>
      </dgm:prSet>
      <dgm:spPr/>
    </dgm:pt>
    <dgm:pt modelId="{C5577BFD-C5F7-4D82-A481-9187FA1C2FE1}" type="pres">
      <dgm:prSet presAssocID="{168B586F-3783-41CC-BFC0-75C605210FBE}" presName="txFour" presStyleLbl="node4" presStyleIdx="4" presStyleCnt="5">
        <dgm:presLayoutVars>
          <dgm:chPref val="3"/>
        </dgm:presLayoutVars>
      </dgm:prSet>
      <dgm:spPr/>
      <dgm:t>
        <a:bodyPr/>
        <a:lstStyle/>
        <a:p>
          <a:endParaRPr lang="en-US"/>
        </a:p>
      </dgm:t>
    </dgm:pt>
    <dgm:pt modelId="{15797D2A-838F-4FF4-B440-D1294380F771}" type="pres">
      <dgm:prSet presAssocID="{168B586F-3783-41CC-BFC0-75C605210FBE}" presName="horzFour" presStyleCnt="0"/>
      <dgm:spPr/>
    </dgm:pt>
  </dgm:ptLst>
  <dgm:cxnLst>
    <dgm:cxn modelId="{A2A9F517-1A08-495E-9F56-FABB47C71C37}" type="presOf" srcId="{0307902C-300D-4E69-A0E2-2BD8471AC852}" destId="{8BF40287-FF66-4A44-AD87-C26C0EDC9C73}" srcOrd="0" destOrd="0" presId="urn:microsoft.com/office/officeart/2005/8/layout/hierarchy4"/>
    <dgm:cxn modelId="{AE9A7199-3329-4817-AD7B-77D1FCE3E318}" type="presOf" srcId="{438ACD38-0A00-4362-B4C1-7F3533F97108}" destId="{C7B34048-E153-4FAD-B064-A2B4B4FA7676}" srcOrd="0" destOrd="0" presId="urn:microsoft.com/office/officeart/2005/8/layout/hierarchy4"/>
    <dgm:cxn modelId="{74312BD0-A849-4BC4-B159-EBD588568E21}" type="presOf" srcId="{E86EE31A-FBCE-4155-93F0-456B49A60F98}" destId="{6D846113-2A04-4FDF-A9D3-76ADD4FE0A6A}" srcOrd="0" destOrd="0" presId="urn:microsoft.com/office/officeart/2005/8/layout/hierarchy4"/>
    <dgm:cxn modelId="{18E21888-F580-49CB-B2BE-312F6D824DAA}" srcId="{9FB69E0C-5C89-43A7-8278-57C111B96B88}" destId="{708E02FC-0E11-44C3-989B-800C2282B650}" srcOrd="0" destOrd="0" parTransId="{A4AA17A3-1012-43E1-AAB5-517B093D19FB}" sibTransId="{4745DFFB-DAF7-40A6-B2D8-5282B37C8D4D}"/>
    <dgm:cxn modelId="{A12C0F6A-9CD0-4E23-9A9C-8AD84FA65ED0}" type="presOf" srcId="{5DE8A72E-9626-4162-889E-CA88CA428FF2}" destId="{3193F8A7-FA15-4CBD-9CAF-7CAD117E89B4}" srcOrd="0" destOrd="0" presId="urn:microsoft.com/office/officeart/2005/8/layout/hierarchy4"/>
    <dgm:cxn modelId="{E06D0FA5-D8B9-478B-90C0-DA4D6921457F}" srcId="{DF59B26B-6689-40FA-A0F8-0F63D67F55E6}" destId="{E86EE31A-FBCE-4155-93F0-456B49A60F98}" srcOrd="1" destOrd="0" parTransId="{2C43A9A6-6441-4033-A4EE-16F927E1FB54}" sibTransId="{78903342-50AE-42CD-B0E5-8E567F7D8F90}"/>
    <dgm:cxn modelId="{C09F8863-9BDE-433A-A5D9-43E5DB83681D}" srcId="{DCB19494-03BC-4DC5-AC3F-BE96801E4330}" destId="{867A1113-F58F-4EAF-A6D6-4565365F74F7}" srcOrd="0" destOrd="0" parTransId="{EA851876-02C3-43E7-9ACB-477C5AB7B196}" sibTransId="{3AA18FD8-0758-49B3-8948-5E95A6C787FE}"/>
    <dgm:cxn modelId="{8D0D3607-A799-4A09-9CAB-6444DDC7DEC4}" type="presOf" srcId="{E4F1C849-212B-4A99-BB83-FFDE8A6E3A3C}" destId="{8BC76122-7F57-43A5-B719-48F39DA8A5EA}" srcOrd="0" destOrd="0" presId="urn:microsoft.com/office/officeart/2005/8/layout/hierarchy4"/>
    <dgm:cxn modelId="{35B42AC8-F8AD-4FFE-955D-094A27D34A1F}" srcId="{E86EE31A-FBCE-4155-93F0-456B49A60F98}" destId="{168B586F-3783-41CC-BFC0-75C605210FBE}" srcOrd="0" destOrd="0" parTransId="{9F623827-4357-4705-9376-0B05B7E7F25A}" sibTransId="{650FAD18-2021-4736-A948-8698913B9DC5}"/>
    <dgm:cxn modelId="{B6A91381-1C80-457A-AEDB-CF5A99DFCF07}" srcId="{438ACD38-0A00-4362-B4C1-7F3533F97108}" destId="{2551C662-9FA2-47C9-ABFF-8517B59AF121}" srcOrd="1" destOrd="0" parTransId="{C9154C81-2A68-41CF-BBCC-7D660DB2C1A5}" sibTransId="{C9322BA3-0093-4966-A7C3-5DCF9F03E8B7}"/>
    <dgm:cxn modelId="{74FF9826-A79E-4C09-BB4C-31B44677D059}" srcId="{DF59B26B-6689-40FA-A0F8-0F63D67F55E6}" destId="{DCB19494-03BC-4DC5-AC3F-BE96801E4330}" srcOrd="0" destOrd="0" parTransId="{4BDEE540-2F3C-460B-A09F-0FFDE19A5BDE}" sibTransId="{C53CF770-F7B9-49A3-952B-F60DD4EACAC4}"/>
    <dgm:cxn modelId="{1D6DCA32-A92F-42E1-A29E-EC3EEB74B01C}" type="presOf" srcId="{168B586F-3783-41CC-BFC0-75C605210FBE}" destId="{C5577BFD-C5F7-4D82-A481-9187FA1C2FE1}" srcOrd="0" destOrd="0" presId="urn:microsoft.com/office/officeart/2005/8/layout/hierarchy4"/>
    <dgm:cxn modelId="{4BD39A58-A31B-4A3B-AC84-0FCA0A691912}" srcId="{DCB19494-03BC-4DC5-AC3F-BE96801E4330}" destId="{E4F1C849-212B-4A99-BB83-FFDE8A6E3A3C}" srcOrd="1" destOrd="0" parTransId="{100EBEA4-01FB-409E-9440-3362084E8142}" sibTransId="{1876C33F-6CDB-425A-984A-533FCCB2A641}"/>
    <dgm:cxn modelId="{ACCC0633-CBA0-44F4-B6C0-92A5C031FBC6}" type="presOf" srcId="{DCB19494-03BC-4DC5-AC3F-BE96801E4330}" destId="{7D07B92E-D902-4D36-93C0-8D96366B70B8}" srcOrd="0" destOrd="0" presId="urn:microsoft.com/office/officeart/2005/8/layout/hierarchy4"/>
    <dgm:cxn modelId="{4ED67477-33A0-4E0F-91BF-C83F8A55F9D1}" type="presOf" srcId="{9FB69E0C-5C89-43A7-8278-57C111B96B88}" destId="{3CD9D286-90B9-4AC5-AE9D-7A2BF6D7A4C7}" srcOrd="0" destOrd="0" presId="urn:microsoft.com/office/officeart/2005/8/layout/hierarchy4"/>
    <dgm:cxn modelId="{66CDA66B-9DF0-4E84-9904-69F6C712EADB}" type="presOf" srcId="{708E02FC-0E11-44C3-989B-800C2282B650}" destId="{11783785-ACE5-4292-AB05-150B659C28FA}" srcOrd="0" destOrd="0" presId="urn:microsoft.com/office/officeart/2005/8/layout/hierarchy4"/>
    <dgm:cxn modelId="{94C871F8-226F-4603-8414-80C4BC09CC01}" srcId="{0307902C-300D-4E69-A0E2-2BD8471AC852}" destId="{DF59B26B-6689-40FA-A0F8-0F63D67F55E6}" srcOrd="1" destOrd="0" parTransId="{0BB560AF-DB58-4AC5-B60A-FB210D892D22}" sibTransId="{874AC85C-0B78-4B11-9EE4-D199ED934370}"/>
    <dgm:cxn modelId="{361E8B2C-E1D0-46B2-85B8-D6F5459F35F6}" type="presOf" srcId="{2551C662-9FA2-47C9-ABFF-8517B59AF121}" destId="{883F6F34-CC8E-488E-AB36-7899BBE4BD0A}" srcOrd="0" destOrd="0" presId="urn:microsoft.com/office/officeart/2005/8/layout/hierarchy4"/>
    <dgm:cxn modelId="{A39D0962-6E8B-4227-88E3-6C68AF1448C7}" type="presOf" srcId="{04C8ED5E-77FC-4F64-BF56-ECE07A35C69E}" destId="{81959022-B2F3-4914-A311-10182F2B694A}" srcOrd="0" destOrd="0" presId="urn:microsoft.com/office/officeart/2005/8/layout/hierarchy4"/>
    <dgm:cxn modelId="{39E2D421-80EA-4BE9-8989-704BE305EB4A}" srcId="{2551C662-9FA2-47C9-ABFF-8517B59AF121}" destId="{04C8ED5E-77FC-4F64-BF56-ECE07A35C69E}" srcOrd="0" destOrd="0" parTransId="{132DC956-FA96-4817-ACED-3A8E29C02485}" sibTransId="{77CF96C0-9FD4-433C-95FB-E9928ADD45EC}"/>
    <dgm:cxn modelId="{972488C8-8650-4B8B-A486-D5265E454194}" srcId="{5DE8A72E-9626-4162-889E-CA88CA428FF2}" destId="{0307902C-300D-4E69-A0E2-2BD8471AC852}" srcOrd="0" destOrd="0" parTransId="{C20120C5-AB90-444E-A672-7858C5242C9F}" sibTransId="{748A8083-02CC-4707-BE46-769C82138D07}"/>
    <dgm:cxn modelId="{664B1D73-BA03-470D-B19D-F80DD5C6969B}" type="presOf" srcId="{DF59B26B-6689-40FA-A0F8-0F63D67F55E6}" destId="{651F2B98-CFBF-4B9E-8DFE-D8F94BD666A7}" srcOrd="0" destOrd="0" presId="urn:microsoft.com/office/officeart/2005/8/layout/hierarchy4"/>
    <dgm:cxn modelId="{3B90F6E2-39CD-4201-9623-45776EB41964}" type="presOf" srcId="{867A1113-F58F-4EAF-A6D6-4565365F74F7}" destId="{85295107-0528-4CF9-A0A3-5D8AFA44C233}" srcOrd="0" destOrd="0" presId="urn:microsoft.com/office/officeart/2005/8/layout/hierarchy4"/>
    <dgm:cxn modelId="{2C99EE71-383F-47C0-BC97-80B833BE54E1}" srcId="{0307902C-300D-4E69-A0E2-2BD8471AC852}" destId="{438ACD38-0A00-4362-B4C1-7F3533F97108}" srcOrd="0" destOrd="0" parTransId="{A8FDEAF8-CEEA-4E5D-80EB-D78F75928305}" sibTransId="{59740849-E6BF-4214-84E3-5880ECA44614}"/>
    <dgm:cxn modelId="{85178272-BC4A-40E4-A683-33EFBAABBD11}" srcId="{438ACD38-0A00-4362-B4C1-7F3533F97108}" destId="{9FB69E0C-5C89-43A7-8278-57C111B96B88}" srcOrd="0" destOrd="0" parTransId="{F765D274-1E48-4C81-A3A6-9EB23A4F6159}" sibTransId="{52ABA131-31E9-4735-AE98-F921F68AC52B}"/>
    <dgm:cxn modelId="{289A66A8-ECD9-4117-AA12-8A2EFFF9B258}" type="presParOf" srcId="{3193F8A7-FA15-4CBD-9CAF-7CAD117E89B4}" destId="{8937A0E1-8EED-4E2A-9070-0A0BB2FA35EF}" srcOrd="0" destOrd="0" presId="urn:microsoft.com/office/officeart/2005/8/layout/hierarchy4"/>
    <dgm:cxn modelId="{F97A1F51-24A2-4E4A-BEEC-FD322034625A}" type="presParOf" srcId="{8937A0E1-8EED-4E2A-9070-0A0BB2FA35EF}" destId="{8BF40287-FF66-4A44-AD87-C26C0EDC9C73}" srcOrd="0" destOrd="0" presId="urn:microsoft.com/office/officeart/2005/8/layout/hierarchy4"/>
    <dgm:cxn modelId="{39E6993C-49D4-44BA-8E35-E352BD642E52}" type="presParOf" srcId="{8937A0E1-8EED-4E2A-9070-0A0BB2FA35EF}" destId="{38B2411A-64EE-4693-805D-490294202B06}" srcOrd="1" destOrd="0" presId="urn:microsoft.com/office/officeart/2005/8/layout/hierarchy4"/>
    <dgm:cxn modelId="{03828349-824A-400C-A454-7651DAB7BEF4}" type="presParOf" srcId="{8937A0E1-8EED-4E2A-9070-0A0BB2FA35EF}" destId="{8DB96A15-5115-4CBD-BEB9-ADE62A93D79B}" srcOrd="2" destOrd="0" presId="urn:microsoft.com/office/officeart/2005/8/layout/hierarchy4"/>
    <dgm:cxn modelId="{0E666BFE-4176-4777-A8A4-E5EE304AF5C0}" type="presParOf" srcId="{8DB96A15-5115-4CBD-BEB9-ADE62A93D79B}" destId="{BFAB06E9-86A3-4007-8521-A6289AD1BDA5}" srcOrd="0" destOrd="0" presId="urn:microsoft.com/office/officeart/2005/8/layout/hierarchy4"/>
    <dgm:cxn modelId="{3048BE6A-770A-4260-A29B-0D98222768C9}" type="presParOf" srcId="{BFAB06E9-86A3-4007-8521-A6289AD1BDA5}" destId="{C7B34048-E153-4FAD-B064-A2B4B4FA7676}" srcOrd="0" destOrd="0" presId="urn:microsoft.com/office/officeart/2005/8/layout/hierarchy4"/>
    <dgm:cxn modelId="{DEB1073D-6910-4E2D-BDDD-19E70B776A40}" type="presParOf" srcId="{BFAB06E9-86A3-4007-8521-A6289AD1BDA5}" destId="{B99251DC-D922-432D-A8BA-4D0C967E1C7B}" srcOrd="1" destOrd="0" presId="urn:microsoft.com/office/officeart/2005/8/layout/hierarchy4"/>
    <dgm:cxn modelId="{60B30235-E145-409C-8DB0-E9EE97F1AB58}" type="presParOf" srcId="{BFAB06E9-86A3-4007-8521-A6289AD1BDA5}" destId="{1A8C4A9F-14FB-4237-B665-7B7498781476}" srcOrd="2" destOrd="0" presId="urn:microsoft.com/office/officeart/2005/8/layout/hierarchy4"/>
    <dgm:cxn modelId="{650EA8FC-249E-4EF3-95C3-8526CF3158FA}" type="presParOf" srcId="{1A8C4A9F-14FB-4237-B665-7B7498781476}" destId="{67BC3AA3-B60F-422A-B49C-6FC0357D15CC}" srcOrd="0" destOrd="0" presId="urn:microsoft.com/office/officeart/2005/8/layout/hierarchy4"/>
    <dgm:cxn modelId="{F29F49EC-7B80-4EF9-BD0B-EA8B341C3247}" type="presParOf" srcId="{67BC3AA3-B60F-422A-B49C-6FC0357D15CC}" destId="{3CD9D286-90B9-4AC5-AE9D-7A2BF6D7A4C7}" srcOrd="0" destOrd="0" presId="urn:microsoft.com/office/officeart/2005/8/layout/hierarchy4"/>
    <dgm:cxn modelId="{0A4CD5C7-90AE-4AEE-B031-5C279699B22A}" type="presParOf" srcId="{67BC3AA3-B60F-422A-B49C-6FC0357D15CC}" destId="{8096B970-1124-4049-B850-042458077875}" srcOrd="1" destOrd="0" presId="urn:microsoft.com/office/officeart/2005/8/layout/hierarchy4"/>
    <dgm:cxn modelId="{59E92F7E-73BB-4079-9687-55FC308DF9D7}" type="presParOf" srcId="{67BC3AA3-B60F-422A-B49C-6FC0357D15CC}" destId="{98B37596-809F-4A2F-A3CD-59866B8A5289}" srcOrd="2" destOrd="0" presId="urn:microsoft.com/office/officeart/2005/8/layout/hierarchy4"/>
    <dgm:cxn modelId="{4937A45B-C2CB-41A9-B39F-ED697EF63872}" type="presParOf" srcId="{98B37596-809F-4A2F-A3CD-59866B8A5289}" destId="{447FB684-EFCA-4823-9671-F88EAA54AEEC}" srcOrd="0" destOrd="0" presId="urn:microsoft.com/office/officeart/2005/8/layout/hierarchy4"/>
    <dgm:cxn modelId="{B66B989A-9E47-4E09-BA65-5139C9E9BF55}" type="presParOf" srcId="{447FB684-EFCA-4823-9671-F88EAA54AEEC}" destId="{11783785-ACE5-4292-AB05-150B659C28FA}" srcOrd="0" destOrd="0" presId="urn:microsoft.com/office/officeart/2005/8/layout/hierarchy4"/>
    <dgm:cxn modelId="{07F73264-57D6-45DE-B1B4-6403479C44A8}" type="presParOf" srcId="{447FB684-EFCA-4823-9671-F88EAA54AEEC}" destId="{E4C7122D-A1B5-4581-B3C7-E5357EC6DBDD}" srcOrd="1" destOrd="0" presId="urn:microsoft.com/office/officeart/2005/8/layout/hierarchy4"/>
    <dgm:cxn modelId="{D2223BB4-D477-4262-942A-7AFCCF4A51C4}" type="presParOf" srcId="{1A8C4A9F-14FB-4237-B665-7B7498781476}" destId="{C8669F38-84BE-45AF-B4D1-3739E2BBACE7}" srcOrd="1" destOrd="0" presId="urn:microsoft.com/office/officeart/2005/8/layout/hierarchy4"/>
    <dgm:cxn modelId="{EDAA2C1E-5D78-4B89-AA84-B1B2C868F16F}" type="presParOf" srcId="{1A8C4A9F-14FB-4237-B665-7B7498781476}" destId="{29E2EA76-E488-4BCD-B8C1-1CE54FF8394C}" srcOrd="2" destOrd="0" presId="urn:microsoft.com/office/officeart/2005/8/layout/hierarchy4"/>
    <dgm:cxn modelId="{2B6DEB3A-5F28-4144-9E91-D5395641A79F}" type="presParOf" srcId="{29E2EA76-E488-4BCD-B8C1-1CE54FF8394C}" destId="{883F6F34-CC8E-488E-AB36-7899BBE4BD0A}" srcOrd="0" destOrd="0" presId="urn:microsoft.com/office/officeart/2005/8/layout/hierarchy4"/>
    <dgm:cxn modelId="{2FA2A949-1937-4039-8FF8-AE238DF5D2D5}" type="presParOf" srcId="{29E2EA76-E488-4BCD-B8C1-1CE54FF8394C}" destId="{E9BFCDE1-6C4B-4228-9C06-06FA58FE0498}" srcOrd="1" destOrd="0" presId="urn:microsoft.com/office/officeart/2005/8/layout/hierarchy4"/>
    <dgm:cxn modelId="{70F7CDFB-465E-4272-A890-D22BFEF80B89}" type="presParOf" srcId="{29E2EA76-E488-4BCD-B8C1-1CE54FF8394C}" destId="{6CF329ED-A5DF-4D10-A4E1-335D6F47EB87}" srcOrd="2" destOrd="0" presId="urn:microsoft.com/office/officeart/2005/8/layout/hierarchy4"/>
    <dgm:cxn modelId="{421620CF-096B-47B6-8C86-B52B1739EAD7}" type="presParOf" srcId="{6CF329ED-A5DF-4D10-A4E1-335D6F47EB87}" destId="{2E66DEF5-F889-4707-AA20-E168A5F93C79}" srcOrd="0" destOrd="0" presId="urn:microsoft.com/office/officeart/2005/8/layout/hierarchy4"/>
    <dgm:cxn modelId="{47E5AADB-4967-43AF-BE7B-EEAF088E236C}" type="presParOf" srcId="{2E66DEF5-F889-4707-AA20-E168A5F93C79}" destId="{81959022-B2F3-4914-A311-10182F2B694A}" srcOrd="0" destOrd="0" presId="urn:microsoft.com/office/officeart/2005/8/layout/hierarchy4"/>
    <dgm:cxn modelId="{6322EE4F-32EC-48BB-8C36-B7B68967B64D}" type="presParOf" srcId="{2E66DEF5-F889-4707-AA20-E168A5F93C79}" destId="{CFA34055-7BA0-41DE-9639-280ED9F6EF22}" srcOrd="1" destOrd="0" presId="urn:microsoft.com/office/officeart/2005/8/layout/hierarchy4"/>
    <dgm:cxn modelId="{007EDC83-9CD4-4AB2-980F-A66A1B77E3AE}" type="presParOf" srcId="{8DB96A15-5115-4CBD-BEB9-ADE62A93D79B}" destId="{FAA15B8D-CF13-4830-998C-2CDD226F70E3}" srcOrd="1" destOrd="0" presId="urn:microsoft.com/office/officeart/2005/8/layout/hierarchy4"/>
    <dgm:cxn modelId="{34B0393A-082F-45F5-8167-3AF68E015E62}" type="presParOf" srcId="{8DB96A15-5115-4CBD-BEB9-ADE62A93D79B}" destId="{B966E1A6-024E-463B-933E-B9771B66D798}" srcOrd="2" destOrd="0" presId="urn:microsoft.com/office/officeart/2005/8/layout/hierarchy4"/>
    <dgm:cxn modelId="{1C59600A-39E0-4B83-A4C6-25701300CBA7}" type="presParOf" srcId="{B966E1A6-024E-463B-933E-B9771B66D798}" destId="{651F2B98-CFBF-4B9E-8DFE-D8F94BD666A7}" srcOrd="0" destOrd="0" presId="urn:microsoft.com/office/officeart/2005/8/layout/hierarchy4"/>
    <dgm:cxn modelId="{FB53F231-8AD5-40FE-835B-FA95BD5F07E5}" type="presParOf" srcId="{B966E1A6-024E-463B-933E-B9771B66D798}" destId="{DB72D2CB-A16D-41B5-9694-D49DAB5F65BC}" srcOrd="1" destOrd="0" presId="urn:microsoft.com/office/officeart/2005/8/layout/hierarchy4"/>
    <dgm:cxn modelId="{43F025F7-C53A-40C6-8355-0F601B655432}" type="presParOf" srcId="{B966E1A6-024E-463B-933E-B9771B66D798}" destId="{EC0664CE-308F-4A46-A00D-DE74CA476060}" srcOrd="2" destOrd="0" presId="urn:microsoft.com/office/officeart/2005/8/layout/hierarchy4"/>
    <dgm:cxn modelId="{215DB392-7CC5-48F8-A464-E8FC5ACF99D8}" type="presParOf" srcId="{EC0664CE-308F-4A46-A00D-DE74CA476060}" destId="{E75DFB35-0CC1-4075-B81C-0FED45CE903C}" srcOrd="0" destOrd="0" presId="urn:microsoft.com/office/officeart/2005/8/layout/hierarchy4"/>
    <dgm:cxn modelId="{62454BDC-BE68-447E-B7ED-4BCA8FD42E12}" type="presParOf" srcId="{E75DFB35-0CC1-4075-B81C-0FED45CE903C}" destId="{7D07B92E-D902-4D36-93C0-8D96366B70B8}" srcOrd="0" destOrd="0" presId="urn:microsoft.com/office/officeart/2005/8/layout/hierarchy4"/>
    <dgm:cxn modelId="{CDE0F348-BFCA-46D4-9F79-34A29E86DE23}" type="presParOf" srcId="{E75DFB35-0CC1-4075-B81C-0FED45CE903C}" destId="{5E33F7AC-B411-4E75-82E2-3AAEC0654AAC}" srcOrd="1" destOrd="0" presId="urn:microsoft.com/office/officeart/2005/8/layout/hierarchy4"/>
    <dgm:cxn modelId="{71A97607-2629-4DC1-9876-DC322500DA3C}" type="presParOf" srcId="{E75DFB35-0CC1-4075-B81C-0FED45CE903C}" destId="{69035895-4103-454C-A038-E07CDAB4F609}" srcOrd="2" destOrd="0" presId="urn:microsoft.com/office/officeart/2005/8/layout/hierarchy4"/>
    <dgm:cxn modelId="{F454385B-43CF-4F82-A16D-38A54C9AA53D}" type="presParOf" srcId="{69035895-4103-454C-A038-E07CDAB4F609}" destId="{F800CDFC-32D3-40B9-BE99-BF413C0E6F48}" srcOrd="0" destOrd="0" presId="urn:microsoft.com/office/officeart/2005/8/layout/hierarchy4"/>
    <dgm:cxn modelId="{8031FD8E-9422-4136-8249-C709BBAB8431}" type="presParOf" srcId="{F800CDFC-32D3-40B9-BE99-BF413C0E6F48}" destId="{85295107-0528-4CF9-A0A3-5D8AFA44C233}" srcOrd="0" destOrd="0" presId="urn:microsoft.com/office/officeart/2005/8/layout/hierarchy4"/>
    <dgm:cxn modelId="{9A51E813-ADDD-420F-B997-59B70CBBCF72}" type="presParOf" srcId="{F800CDFC-32D3-40B9-BE99-BF413C0E6F48}" destId="{E2E21CC5-5A14-4386-8C48-6E1C8D5B0680}" srcOrd="1" destOrd="0" presId="urn:microsoft.com/office/officeart/2005/8/layout/hierarchy4"/>
    <dgm:cxn modelId="{7178C30E-F715-4AA6-BA77-030B837C988D}" type="presParOf" srcId="{69035895-4103-454C-A038-E07CDAB4F609}" destId="{637878A2-C0D2-4F4B-B97C-3998ADDCB7A5}" srcOrd="1" destOrd="0" presId="urn:microsoft.com/office/officeart/2005/8/layout/hierarchy4"/>
    <dgm:cxn modelId="{02F49D8F-51DC-4421-AEC8-0C08CD7D1A18}" type="presParOf" srcId="{69035895-4103-454C-A038-E07CDAB4F609}" destId="{043ECD97-5E4E-4027-81A7-271ACA4F9010}" srcOrd="2" destOrd="0" presId="urn:microsoft.com/office/officeart/2005/8/layout/hierarchy4"/>
    <dgm:cxn modelId="{5316D429-50D4-4BA8-8137-9B2365925508}" type="presParOf" srcId="{043ECD97-5E4E-4027-81A7-271ACA4F9010}" destId="{8BC76122-7F57-43A5-B719-48F39DA8A5EA}" srcOrd="0" destOrd="0" presId="urn:microsoft.com/office/officeart/2005/8/layout/hierarchy4"/>
    <dgm:cxn modelId="{124EF142-316A-4C97-BCEE-0F828DBC0353}" type="presParOf" srcId="{043ECD97-5E4E-4027-81A7-271ACA4F9010}" destId="{F184CA50-85E7-4F68-B219-90C1F7AE8130}" srcOrd="1" destOrd="0" presId="urn:microsoft.com/office/officeart/2005/8/layout/hierarchy4"/>
    <dgm:cxn modelId="{8927A210-BC4B-4D43-BA85-905EB7CB09A7}" type="presParOf" srcId="{EC0664CE-308F-4A46-A00D-DE74CA476060}" destId="{0A2A7EDF-A79A-4709-8885-5D63E8106AF5}" srcOrd="1" destOrd="0" presId="urn:microsoft.com/office/officeart/2005/8/layout/hierarchy4"/>
    <dgm:cxn modelId="{1C0D9287-D342-4A42-AE36-D16D69D90F62}" type="presParOf" srcId="{EC0664CE-308F-4A46-A00D-DE74CA476060}" destId="{01597D9F-060A-46F8-A3B8-1B0CA0F06564}" srcOrd="2" destOrd="0" presId="urn:microsoft.com/office/officeart/2005/8/layout/hierarchy4"/>
    <dgm:cxn modelId="{1B0576D6-7794-429E-90A0-CD37024C94A4}" type="presParOf" srcId="{01597D9F-060A-46F8-A3B8-1B0CA0F06564}" destId="{6D846113-2A04-4FDF-A9D3-76ADD4FE0A6A}" srcOrd="0" destOrd="0" presId="urn:microsoft.com/office/officeart/2005/8/layout/hierarchy4"/>
    <dgm:cxn modelId="{701ECB41-90F3-4A41-8249-B285FED1300A}" type="presParOf" srcId="{01597D9F-060A-46F8-A3B8-1B0CA0F06564}" destId="{043FDAF4-DADB-4B4D-BA9F-8B3F344839DE}" srcOrd="1" destOrd="0" presId="urn:microsoft.com/office/officeart/2005/8/layout/hierarchy4"/>
    <dgm:cxn modelId="{8735CD3B-DD3D-4F4B-BB56-FB8FBF5EE2E4}" type="presParOf" srcId="{01597D9F-060A-46F8-A3B8-1B0CA0F06564}" destId="{BA62671B-389D-4EA9-A91A-B5CD2000EC80}" srcOrd="2" destOrd="0" presId="urn:microsoft.com/office/officeart/2005/8/layout/hierarchy4"/>
    <dgm:cxn modelId="{B53E3D71-EAF4-4457-B3D2-B6505A6C1621}" type="presParOf" srcId="{BA62671B-389D-4EA9-A91A-B5CD2000EC80}" destId="{66960784-5A53-4738-A726-8A649360C854}" srcOrd="0" destOrd="0" presId="urn:microsoft.com/office/officeart/2005/8/layout/hierarchy4"/>
    <dgm:cxn modelId="{EAC84BF4-27FE-4AFE-BDC0-49A014BB6E45}" type="presParOf" srcId="{66960784-5A53-4738-A726-8A649360C854}" destId="{C5577BFD-C5F7-4D82-A481-9187FA1C2FE1}" srcOrd="0" destOrd="0" presId="urn:microsoft.com/office/officeart/2005/8/layout/hierarchy4"/>
    <dgm:cxn modelId="{69ADF7EA-C250-4502-9D51-A840BBC47DB7}" type="presParOf" srcId="{66960784-5A53-4738-A726-8A649360C854}" destId="{15797D2A-838F-4FF4-B440-D1294380F771}"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E8A72E-9626-4162-889E-CA88CA428FF2}" type="doc">
      <dgm:prSet loTypeId="urn:microsoft.com/office/officeart/2005/8/layout/hierarchy4" loCatId="list" qsTypeId="urn:microsoft.com/office/officeart/2005/8/quickstyle/simple4" qsCatId="simple" csTypeId="urn:microsoft.com/office/officeart/2005/8/colors/accent1_4" csCatId="accent1" phldr="1"/>
      <dgm:spPr/>
      <dgm:t>
        <a:bodyPr/>
        <a:lstStyle/>
        <a:p>
          <a:endParaRPr lang="en-US"/>
        </a:p>
      </dgm:t>
    </dgm:pt>
    <dgm:pt modelId="{0307902C-300D-4E69-A0E2-2BD8471AC852}">
      <dgm:prSet phldrT="[Text]">
        <dgm:style>
          <a:lnRef idx="1">
            <a:schemeClr val="accent1"/>
          </a:lnRef>
          <a:fillRef idx="3">
            <a:schemeClr val="accent1"/>
          </a:fillRef>
          <a:effectRef idx="2">
            <a:schemeClr val="accent1"/>
          </a:effectRef>
          <a:fontRef idx="minor">
            <a:schemeClr val="lt1"/>
          </a:fontRef>
        </dgm:style>
      </dgm:prSet>
      <dgm:spPr>
        <a:solidFill>
          <a:schemeClr val="accent1">
            <a:lumMod val="75000"/>
          </a:schemeClr>
        </a:solidFill>
      </dgm:spPr>
      <dgm:t>
        <a:bodyPr/>
        <a:lstStyle/>
        <a:p>
          <a:r>
            <a:rPr lang="en-US" dirty="0" smtClean="0"/>
            <a:t>Test Suite</a:t>
          </a:r>
          <a:endParaRPr lang="en-US" dirty="0"/>
        </a:p>
      </dgm:t>
    </dgm:pt>
    <dgm:pt modelId="{C20120C5-AB90-444E-A672-7858C5242C9F}" type="parTrans" cxnId="{972488C8-8650-4B8B-A486-D5265E454194}">
      <dgm:prSet/>
      <dgm:spPr/>
      <dgm:t>
        <a:bodyPr/>
        <a:lstStyle/>
        <a:p>
          <a:endParaRPr lang="en-US"/>
        </a:p>
      </dgm:t>
    </dgm:pt>
    <dgm:pt modelId="{748A8083-02CC-4707-BE46-769C82138D07}" type="sibTrans" cxnId="{972488C8-8650-4B8B-A486-D5265E454194}">
      <dgm:prSet/>
      <dgm:spPr/>
      <dgm:t>
        <a:bodyPr/>
        <a:lstStyle/>
        <a:p>
          <a:endParaRPr lang="en-US"/>
        </a:p>
      </dgm:t>
    </dgm:pt>
    <dgm:pt modelId="{438ACD38-0A00-4362-B4C1-7F3533F97108}">
      <dgm:prSet phldrT="[Text]">
        <dgm:style>
          <a:lnRef idx="1">
            <a:schemeClr val="accent1"/>
          </a:lnRef>
          <a:fillRef idx="3">
            <a:schemeClr val="accent1"/>
          </a:fillRef>
          <a:effectRef idx="2">
            <a:schemeClr val="accent1"/>
          </a:effectRef>
          <a:fontRef idx="minor">
            <a:schemeClr val="lt1"/>
          </a:fontRef>
        </dgm:style>
      </dgm:prSet>
      <dgm:spPr>
        <a:solidFill>
          <a:schemeClr val="accent1">
            <a:lumMod val="75000"/>
          </a:schemeClr>
        </a:solidFill>
      </dgm:spPr>
      <dgm:t>
        <a:bodyPr/>
        <a:lstStyle/>
        <a:p>
          <a:r>
            <a:rPr lang="en-US" dirty="0" smtClean="0"/>
            <a:t>Test Fixture</a:t>
          </a:r>
          <a:endParaRPr lang="en-US" dirty="0"/>
        </a:p>
      </dgm:t>
    </dgm:pt>
    <dgm:pt modelId="{A8FDEAF8-CEEA-4E5D-80EB-D78F75928305}" type="parTrans" cxnId="{2C99EE71-383F-47C0-BC97-80B833BE54E1}">
      <dgm:prSet/>
      <dgm:spPr/>
      <dgm:t>
        <a:bodyPr/>
        <a:lstStyle/>
        <a:p>
          <a:endParaRPr lang="en-US"/>
        </a:p>
      </dgm:t>
    </dgm:pt>
    <dgm:pt modelId="{59740849-E6BF-4214-84E3-5880ECA44614}" type="sibTrans" cxnId="{2C99EE71-383F-47C0-BC97-80B833BE54E1}">
      <dgm:prSet/>
      <dgm:spPr/>
      <dgm:t>
        <a:bodyPr/>
        <a:lstStyle/>
        <a:p>
          <a:endParaRPr lang="en-US"/>
        </a:p>
      </dgm:t>
    </dgm:pt>
    <dgm:pt modelId="{DF59B26B-6689-40FA-A0F8-0F63D67F55E6}">
      <dgm:prSet phldrT="[Text]">
        <dgm:style>
          <a:lnRef idx="1">
            <a:schemeClr val="accent6"/>
          </a:lnRef>
          <a:fillRef idx="2">
            <a:schemeClr val="accent6"/>
          </a:fillRef>
          <a:effectRef idx="1">
            <a:schemeClr val="accent6"/>
          </a:effectRef>
          <a:fontRef idx="minor">
            <a:schemeClr val="dk1"/>
          </a:fontRef>
        </dgm:style>
      </dgm:prSet>
      <dgm:spPr>
        <a:solidFill>
          <a:srgbClr val="FFC000"/>
        </a:solidFill>
        <a:ln>
          <a:noFill/>
        </a:ln>
      </dgm:spPr>
      <dgm:t>
        <a:bodyPr/>
        <a:lstStyle/>
        <a:p>
          <a:r>
            <a:rPr lang="en-US" dirty="0" smtClean="0"/>
            <a:t>.NET Class</a:t>
          </a:r>
          <a:endParaRPr lang="en-US" dirty="0"/>
        </a:p>
      </dgm:t>
    </dgm:pt>
    <dgm:pt modelId="{0BB560AF-DB58-4AC5-B60A-FB210D892D22}" type="parTrans" cxnId="{94C871F8-226F-4603-8414-80C4BC09CC01}">
      <dgm:prSet/>
      <dgm:spPr/>
      <dgm:t>
        <a:bodyPr/>
        <a:lstStyle/>
        <a:p>
          <a:endParaRPr lang="en-US"/>
        </a:p>
      </dgm:t>
    </dgm:pt>
    <dgm:pt modelId="{874AC85C-0B78-4B11-9EE4-D199ED934370}" type="sibTrans" cxnId="{94C871F8-226F-4603-8414-80C4BC09CC01}">
      <dgm:prSet/>
      <dgm:spPr/>
      <dgm:t>
        <a:bodyPr/>
        <a:lstStyle/>
        <a:p>
          <a:endParaRPr lang="en-US"/>
        </a:p>
      </dgm:t>
    </dgm:pt>
    <dgm:pt modelId="{2551C662-9FA2-47C9-ABFF-8517B59AF121}">
      <dgm:prSet phldrT="[Text]">
        <dgm:style>
          <a:lnRef idx="1">
            <a:schemeClr val="accent1"/>
          </a:lnRef>
          <a:fillRef idx="3">
            <a:schemeClr val="accent1"/>
          </a:fillRef>
          <a:effectRef idx="2">
            <a:schemeClr val="accent1"/>
          </a:effectRef>
          <a:fontRef idx="minor">
            <a:schemeClr val="lt1"/>
          </a:fontRef>
        </dgm:style>
      </dgm:prSet>
      <dgm:spPr>
        <a:solidFill>
          <a:schemeClr val="accent1">
            <a:lumMod val="75000"/>
          </a:schemeClr>
        </a:solidFill>
      </dgm:spPr>
      <dgm:t>
        <a:bodyPr/>
        <a:lstStyle/>
        <a:p>
          <a:r>
            <a:rPr lang="en-US" dirty="0" smtClean="0"/>
            <a:t>Test Case</a:t>
          </a:r>
          <a:endParaRPr lang="en-US" dirty="0"/>
        </a:p>
      </dgm:t>
    </dgm:pt>
    <dgm:pt modelId="{C9154C81-2A68-41CF-BBCC-7D660DB2C1A5}" type="parTrans" cxnId="{B6A91381-1C80-457A-AEDB-CF5A99DFCF07}">
      <dgm:prSet/>
      <dgm:spPr/>
      <dgm:t>
        <a:bodyPr/>
        <a:lstStyle/>
        <a:p>
          <a:endParaRPr lang="en-US"/>
        </a:p>
      </dgm:t>
    </dgm:pt>
    <dgm:pt modelId="{C9322BA3-0093-4966-A7C3-5DCF9F03E8B7}" type="sibTrans" cxnId="{B6A91381-1C80-457A-AEDB-CF5A99DFCF07}">
      <dgm:prSet/>
      <dgm:spPr/>
      <dgm:t>
        <a:bodyPr/>
        <a:lstStyle/>
        <a:p>
          <a:endParaRPr lang="en-US"/>
        </a:p>
      </dgm:t>
    </dgm:pt>
    <dgm:pt modelId="{DCB19494-03BC-4DC5-AC3F-BE96801E4330}">
      <dgm:prSet phldrT="[Text]">
        <dgm:style>
          <a:lnRef idx="1">
            <a:schemeClr val="accent6"/>
          </a:lnRef>
          <a:fillRef idx="2">
            <a:schemeClr val="accent6"/>
          </a:fillRef>
          <a:effectRef idx="1">
            <a:schemeClr val="accent6"/>
          </a:effectRef>
          <a:fontRef idx="minor">
            <a:schemeClr val="dk1"/>
          </a:fontRef>
        </dgm:style>
      </dgm:prSet>
      <dgm:spPr>
        <a:solidFill>
          <a:srgbClr val="FFC000"/>
        </a:solidFill>
        <a:ln>
          <a:noFill/>
        </a:ln>
      </dgm:spPr>
      <dgm:t>
        <a:bodyPr/>
        <a:lstStyle/>
        <a:p>
          <a:r>
            <a:rPr lang="en-US" dirty="0" smtClean="0"/>
            <a:t>Method</a:t>
          </a:r>
          <a:endParaRPr lang="en-US" dirty="0"/>
        </a:p>
      </dgm:t>
    </dgm:pt>
    <dgm:pt modelId="{4BDEE540-2F3C-460B-A09F-0FFDE19A5BDE}" type="parTrans" cxnId="{74FF9826-A79E-4C09-BB4C-31B44677D059}">
      <dgm:prSet/>
      <dgm:spPr/>
      <dgm:t>
        <a:bodyPr/>
        <a:lstStyle/>
        <a:p>
          <a:endParaRPr lang="en-US"/>
        </a:p>
      </dgm:t>
    </dgm:pt>
    <dgm:pt modelId="{C53CF770-F7B9-49A3-952B-F60DD4EACAC4}" type="sibTrans" cxnId="{74FF9826-A79E-4C09-BB4C-31B44677D059}">
      <dgm:prSet/>
      <dgm:spPr/>
      <dgm:t>
        <a:bodyPr/>
        <a:lstStyle/>
        <a:p>
          <a:endParaRPr lang="en-US"/>
        </a:p>
      </dgm:t>
    </dgm:pt>
    <dgm:pt modelId="{867A1113-F58F-4EAF-A6D6-4565365F74F7}">
      <dgm:prSet phldrT="[Text]" custT="1">
        <dgm:style>
          <a:lnRef idx="1">
            <a:schemeClr val="accent6"/>
          </a:lnRef>
          <a:fillRef idx="2">
            <a:schemeClr val="accent6"/>
          </a:fillRef>
          <a:effectRef idx="1">
            <a:schemeClr val="accent6"/>
          </a:effectRef>
          <a:fontRef idx="minor">
            <a:schemeClr val="dk1"/>
          </a:fontRef>
        </dgm:style>
      </dgm:prSet>
      <dgm:spPr>
        <a:solidFill>
          <a:srgbClr val="FFC000"/>
        </a:solidFill>
        <a:ln>
          <a:noFill/>
        </a:ln>
      </dgm:spPr>
      <dgm:t>
        <a:bodyPr/>
        <a:lstStyle/>
        <a:p>
          <a:r>
            <a:rPr lang="en-US" sz="2400" dirty="0" err="1" smtClean="0"/>
            <a:t>Assert.AreEqual</a:t>
          </a:r>
          <a:r>
            <a:rPr lang="en-US" sz="2400" dirty="0" smtClean="0"/>
            <a:t>(0,1);</a:t>
          </a:r>
          <a:endParaRPr lang="en-US" sz="2400" dirty="0"/>
        </a:p>
      </dgm:t>
    </dgm:pt>
    <dgm:pt modelId="{EA851876-02C3-43E7-9ACB-477C5AB7B196}" type="parTrans" cxnId="{C09F8863-9BDE-433A-A5D9-43E5DB83681D}">
      <dgm:prSet/>
      <dgm:spPr/>
      <dgm:t>
        <a:bodyPr/>
        <a:lstStyle/>
        <a:p>
          <a:endParaRPr lang="en-US"/>
        </a:p>
      </dgm:t>
    </dgm:pt>
    <dgm:pt modelId="{3AA18FD8-0758-49B3-8948-5E95A6C787FE}" type="sibTrans" cxnId="{C09F8863-9BDE-433A-A5D9-43E5DB83681D}">
      <dgm:prSet/>
      <dgm:spPr/>
      <dgm:t>
        <a:bodyPr/>
        <a:lstStyle/>
        <a:p>
          <a:endParaRPr lang="en-US"/>
        </a:p>
      </dgm:t>
    </dgm:pt>
    <dgm:pt modelId="{04C8ED5E-77FC-4F64-BF56-ECE07A35C69E}">
      <dgm:prSet phldrT="[Text]">
        <dgm:style>
          <a:lnRef idx="1">
            <a:schemeClr val="accent1"/>
          </a:lnRef>
          <a:fillRef idx="3">
            <a:schemeClr val="accent1"/>
          </a:fillRef>
          <a:effectRef idx="2">
            <a:schemeClr val="accent1"/>
          </a:effectRef>
          <a:fontRef idx="minor">
            <a:schemeClr val="lt1"/>
          </a:fontRef>
        </dgm:style>
      </dgm:prSet>
      <dgm:spPr>
        <a:solidFill>
          <a:schemeClr val="accent1">
            <a:lumMod val="75000"/>
          </a:schemeClr>
        </a:solidFill>
      </dgm:spPr>
      <dgm:t>
        <a:bodyPr/>
        <a:lstStyle/>
        <a:p>
          <a:r>
            <a:rPr lang="en-US" dirty="0" smtClean="0"/>
            <a:t>Assertion</a:t>
          </a:r>
          <a:endParaRPr lang="en-US" dirty="0"/>
        </a:p>
      </dgm:t>
    </dgm:pt>
    <dgm:pt modelId="{132DC956-FA96-4817-ACED-3A8E29C02485}" type="parTrans" cxnId="{39E2D421-80EA-4BE9-8989-704BE305EB4A}">
      <dgm:prSet/>
      <dgm:spPr/>
      <dgm:t>
        <a:bodyPr/>
        <a:lstStyle/>
        <a:p>
          <a:endParaRPr lang="en-US"/>
        </a:p>
      </dgm:t>
    </dgm:pt>
    <dgm:pt modelId="{77CF96C0-9FD4-433C-95FB-E9928ADD45EC}" type="sibTrans" cxnId="{39E2D421-80EA-4BE9-8989-704BE305EB4A}">
      <dgm:prSet/>
      <dgm:spPr/>
      <dgm:t>
        <a:bodyPr/>
        <a:lstStyle/>
        <a:p>
          <a:endParaRPr lang="en-US"/>
        </a:p>
      </dgm:t>
    </dgm:pt>
    <dgm:pt modelId="{BA84D688-E3E1-45EE-BE67-3EFCAD9179AF}">
      <dgm:prSet phldrT="[Text]">
        <dgm:style>
          <a:lnRef idx="1">
            <a:schemeClr val="accent6"/>
          </a:lnRef>
          <a:fillRef idx="2">
            <a:schemeClr val="accent6"/>
          </a:fillRef>
          <a:effectRef idx="1">
            <a:schemeClr val="accent6"/>
          </a:effectRef>
          <a:fontRef idx="minor">
            <a:schemeClr val="dk1"/>
          </a:fontRef>
        </dgm:style>
      </dgm:prSet>
      <dgm:spPr>
        <a:solidFill>
          <a:srgbClr val="FFC000"/>
        </a:solidFill>
        <a:ln>
          <a:noFill/>
        </a:ln>
      </dgm:spPr>
      <dgm:t>
        <a:bodyPr/>
        <a:lstStyle/>
        <a:p>
          <a:r>
            <a:rPr lang="en-US" dirty="0" smtClean="0"/>
            <a:t>Namespaces or Visual Studio Projects</a:t>
          </a:r>
          <a:endParaRPr lang="en-US" dirty="0"/>
        </a:p>
      </dgm:t>
    </dgm:pt>
    <dgm:pt modelId="{64B909C7-2757-48D7-8060-0BFC0BD5B359}" type="parTrans" cxnId="{BF375955-2357-4DC6-B77E-3C3191C09AF5}">
      <dgm:prSet/>
      <dgm:spPr/>
      <dgm:t>
        <a:bodyPr/>
        <a:lstStyle/>
        <a:p>
          <a:endParaRPr lang="en-US"/>
        </a:p>
      </dgm:t>
    </dgm:pt>
    <dgm:pt modelId="{AF9F1E5C-3E8C-4C26-AF5B-E9C32B5CBCFA}" type="sibTrans" cxnId="{BF375955-2357-4DC6-B77E-3C3191C09AF5}">
      <dgm:prSet/>
      <dgm:spPr/>
      <dgm:t>
        <a:bodyPr/>
        <a:lstStyle/>
        <a:p>
          <a:endParaRPr lang="en-US"/>
        </a:p>
      </dgm:t>
    </dgm:pt>
    <dgm:pt modelId="{2302EE25-107A-44CE-8113-D08BF937FD80}">
      <dgm:prSet phldrT="[Text]">
        <dgm:style>
          <a:lnRef idx="1">
            <a:schemeClr val="accent1"/>
          </a:lnRef>
          <a:fillRef idx="3">
            <a:schemeClr val="accent1"/>
          </a:fillRef>
          <a:effectRef idx="2">
            <a:schemeClr val="accent1"/>
          </a:effectRef>
          <a:fontRef idx="minor">
            <a:schemeClr val="lt1"/>
          </a:fontRef>
        </dgm:style>
      </dgm:prSet>
      <dgm:spPr>
        <a:solidFill>
          <a:schemeClr val="accent6">
            <a:lumMod val="25000"/>
            <a:lumOff val="75000"/>
          </a:schemeClr>
        </a:solidFill>
      </dgm:spPr>
      <dgm:t>
        <a:bodyPr/>
        <a:lstStyle/>
        <a:p>
          <a:r>
            <a:rPr lang="en-US" dirty="0" err="1" smtClean="0"/>
            <a:t>xUnit</a:t>
          </a:r>
          <a:r>
            <a:rPr lang="en-US" dirty="0" smtClean="0"/>
            <a:t> Architecture</a:t>
          </a:r>
          <a:endParaRPr lang="en-US" dirty="0"/>
        </a:p>
      </dgm:t>
    </dgm:pt>
    <dgm:pt modelId="{47562778-EC98-49E6-8B5C-706A0D00A4A9}" type="parTrans" cxnId="{92E912BB-40EE-48EF-A84D-66CAD9537F73}">
      <dgm:prSet/>
      <dgm:spPr/>
      <dgm:t>
        <a:bodyPr/>
        <a:lstStyle/>
        <a:p>
          <a:endParaRPr lang="en-US"/>
        </a:p>
      </dgm:t>
    </dgm:pt>
    <dgm:pt modelId="{9D6AAA7A-9C62-4E94-AEFB-B7D691960E02}" type="sibTrans" cxnId="{92E912BB-40EE-48EF-A84D-66CAD9537F73}">
      <dgm:prSet/>
      <dgm:spPr/>
      <dgm:t>
        <a:bodyPr/>
        <a:lstStyle/>
        <a:p>
          <a:endParaRPr lang="en-US"/>
        </a:p>
      </dgm:t>
    </dgm:pt>
    <dgm:pt modelId="{84199EA0-82F6-4694-8623-43C0BF6B49A3}">
      <dgm:prSet phldrT="[Text]">
        <dgm:style>
          <a:lnRef idx="1">
            <a:schemeClr val="accent1"/>
          </a:lnRef>
          <a:fillRef idx="3">
            <a:schemeClr val="accent1"/>
          </a:fillRef>
          <a:effectRef idx="2">
            <a:schemeClr val="accent1"/>
          </a:effectRef>
          <a:fontRef idx="minor">
            <a:schemeClr val="lt1"/>
          </a:fontRef>
        </dgm:style>
      </dgm:prSet>
      <dgm:spPr>
        <a:solidFill>
          <a:schemeClr val="accent6">
            <a:lumMod val="25000"/>
            <a:lumOff val="75000"/>
          </a:schemeClr>
        </a:solidFill>
      </dgm:spPr>
      <dgm:t>
        <a:bodyPr/>
        <a:lstStyle/>
        <a:p>
          <a:r>
            <a:rPr lang="en-US" dirty="0" smtClean="0"/>
            <a:t>NUnit Implementation</a:t>
          </a:r>
          <a:endParaRPr lang="en-US" dirty="0"/>
        </a:p>
      </dgm:t>
    </dgm:pt>
    <dgm:pt modelId="{12C66F6C-F31E-4C51-A22D-FFF48A185CC3}" type="parTrans" cxnId="{3EC5582A-C681-4FE7-922B-7B94D0526EDA}">
      <dgm:prSet/>
      <dgm:spPr/>
      <dgm:t>
        <a:bodyPr/>
        <a:lstStyle/>
        <a:p>
          <a:endParaRPr lang="en-US"/>
        </a:p>
      </dgm:t>
    </dgm:pt>
    <dgm:pt modelId="{B2CD4573-A990-402A-8DE6-1DFFB3C9E6C6}" type="sibTrans" cxnId="{3EC5582A-C681-4FE7-922B-7B94D0526EDA}">
      <dgm:prSet/>
      <dgm:spPr/>
      <dgm:t>
        <a:bodyPr/>
        <a:lstStyle/>
        <a:p>
          <a:endParaRPr lang="en-US"/>
        </a:p>
      </dgm:t>
    </dgm:pt>
    <dgm:pt modelId="{3193F8A7-FA15-4CBD-9CAF-7CAD117E89B4}" type="pres">
      <dgm:prSet presAssocID="{5DE8A72E-9626-4162-889E-CA88CA428FF2}" presName="Name0" presStyleCnt="0">
        <dgm:presLayoutVars>
          <dgm:chPref val="1"/>
          <dgm:dir/>
          <dgm:animOne val="branch"/>
          <dgm:animLvl val="lvl"/>
          <dgm:resizeHandles/>
        </dgm:presLayoutVars>
      </dgm:prSet>
      <dgm:spPr/>
      <dgm:t>
        <a:bodyPr/>
        <a:lstStyle/>
        <a:p>
          <a:endParaRPr lang="en-US"/>
        </a:p>
      </dgm:t>
    </dgm:pt>
    <dgm:pt modelId="{90285325-FE22-43F9-88D3-3561691B0EC3}" type="pres">
      <dgm:prSet presAssocID="{2302EE25-107A-44CE-8113-D08BF937FD80}" presName="vertOne" presStyleCnt="0"/>
      <dgm:spPr/>
    </dgm:pt>
    <dgm:pt modelId="{165EF159-5CAD-4D89-A1EA-2E0CA57B65AC}" type="pres">
      <dgm:prSet presAssocID="{2302EE25-107A-44CE-8113-D08BF937FD80}" presName="txOne" presStyleLbl="node0" presStyleIdx="0" presStyleCnt="2">
        <dgm:presLayoutVars>
          <dgm:chPref val="3"/>
        </dgm:presLayoutVars>
      </dgm:prSet>
      <dgm:spPr/>
      <dgm:t>
        <a:bodyPr/>
        <a:lstStyle/>
        <a:p>
          <a:endParaRPr lang="en-US"/>
        </a:p>
      </dgm:t>
    </dgm:pt>
    <dgm:pt modelId="{45CACF06-1DD5-4E5C-A1CB-29A2FB723E0D}" type="pres">
      <dgm:prSet presAssocID="{2302EE25-107A-44CE-8113-D08BF937FD80}" presName="parTransOne" presStyleCnt="0"/>
      <dgm:spPr/>
    </dgm:pt>
    <dgm:pt modelId="{3B6C547D-6A8B-4117-9DA6-4CE74F7E5945}" type="pres">
      <dgm:prSet presAssocID="{2302EE25-107A-44CE-8113-D08BF937FD80}" presName="horzOne" presStyleCnt="0"/>
      <dgm:spPr/>
    </dgm:pt>
    <dgm:pt modelId="{FEEB0C43-FFF1-4338-87CC-BF20CDA13C4B}" type="pres">
      <dgm:prSet presAssocID="{0307902C-300D-4E69-A0E2-2BD8471AC852}" presName="vertTwo" presStyleCnt="0"/>
      <dgm:spPr/>
    </dgm:pt>
    <dgm:pt modelId="{C70E95F7-0852-4D7E-B961-00611875E2D8}" type="pres">
      <dgm:prSet presAssocID="{0307902C-300D-4E69-A0E2-2BD8471AC852}" presName="txTwo" presStyleLbl="node2" presStyleIdx="0" presStyleCnt="2">
        <dgm:presLayoutVars>
          <dgm:chPref val="3"/>
        </dgm:presLayoutVars>
      </dgm:prSet>
      <dgm:spPr/>
      <dgm:t>
        <a:bodyPr/>
        <a:lstStyle/>
        <a:p>
          <a:endParaRPr lang="en-US"/>
        </a:p>
      </dgm:t>
    </dgm:pt>
    <dgm:pt modelId="{B7CBBE5E-36F3-4C60-A2A9-6469FF588045}" type="pres">
      <dgm:prSet presAssocID="{0307902C-300D-4E69-A0E2-2BD8471AC852}" presName="parTransTwo" presStyleCnt="0"/>
      <dgm:spPr/>
    </dgm:pt>
    <dgm:pt modelId="{73682BDB-EE4E-47E9-A572-02D2A06BBC10}" type="pres">
      <dgm:prSet presAssocID="{0307902C-300D-4E69-A0E2-2BD8471AC852}" presName="horzTwo" presStyleCnt="0"/>
      <dgm:spPr/>
    </dgm:pt>
    <dgm:pt modelId="{9C1B95BF-8AD6-40E2-95A7-496251D17CF9}" type="pres">
      <dgm:prSet presAssocID="{438ACD38-0A00-4362-B4C1-7F3533F97108}" presName="vertThree" presStyleCnt="0"/>
      <dgm:spPr/>
    </dgm:pt>
    <dgm:pt modelId="{A42BB98B-9AB1-47F8-875B-0F6995375BD8}" type="pres">
      <dgm:prSet presAssocID="{438ACD38-0A00-4362-B4C1-7F3533F97108}" presName="txThree" presStyleLbl="node3" presStyleIdx="0" presStyleCnt="2">
        <dgm:presLayoutVars>
          <dgm:chPref val="3"/>
        </dgm:presLayoutVars>
      </dgm:prSet>
      <dgm:spPr/>
      <dgm:t>
        <a:bodyPr/>
        <a:lstStyle/>
        <a:p>
          <a:endParaRPr lang="en-US"/>
        </a:p>
      </dgm:t>
    </dgm:pt>
    <dgm:pt modelId="{74112D16-E4E2-4A58-8715-16552E2AACFD}" type="pres">
      <dgm:prSet presAssocID="{438ACD38-0A00-4362-B4C1-7F3533F97108}" presName="parTransThree" presStyleCnt="0"/>
      <dgm:spPr/>
    </dgm:pt>
    <dgm:pt modelId="{4888E76A-D07E-46F5-A60A-6C46107B079B}" type="pres">
      <dgm:prSet presAssocID="{438ACD38-0A00-4362-B4C1-7F3533F97108}" presName="horzThree" presStyleCnt="0"/>
      <dgm:spPr/>
    </dgm:pt>
    <dgm:pt modelId="{3FE26C62-1C00-434D-A3E0-66D2611A6B7C}" type="pres">
      <dgm:prSet presAssocID="{2551C662-9FA2-47C9-ABFF-8517B59AF121}" presName="vertFour" presStyleCnt="0">
        <dgm:presLayoutVars>
          <dgm:chPref val="3"/>
        </dgm:presLayoutVars>
      </dgm:prSet>
      <dgm:spPr/>
    </dgm:pt>
    <dgm:pt modelId="{18A550DF-92E3-4937-8540-8527152F5C58}" type="pres">
      <dgm:prSet presAssocID="{2551C662-9FA2-47C9-ABFF-8517B59AF121}" presName="txFour" presStyleLbl="node4" presStyleIdx="0" presStyleCnt="4">
        <dgm:presLayoutVars>
          <dgm:chPref val="3"/>
        </dgm:presLayoutVars>
      </dgm:prSet>
      <dgm:spPr/>
      <dgm:t>
        <a:bodyPr/>
        <a:lstStyle/>
        <a:p>
          <a:endParaRPr lang="en-US"/>
        </a:p>
      </dgm:t>
    </dgm:pt>
    <dgm:pt modelId="{995BDC77-D4A4-4B1C-9CC0-F2E8F7E93254}" type="pres">
      <dgm:prSet presAssocID="{2551C662-9FA2-47C9-ABFF-8517B59AF121}" presName="parTransFour" presStyleCnt="0"/>
      <dgm:spPr/>
    </dgm:pt>
    <dgm:pt modelId="{B1F5E021-C71F-48D3-A643-BC99EEB710CA}" type="pres">
      <dgm:prSet presAssocID="{2551C662-9FA2-47C9-ABFF-8517B59AF121}" presName="horzFour" presStyleCnt="0"/>
      <dgm:spPr/>
    </dgm:pt>
    <dgm:pt modelId="{2E66DEF5-F889-4707-AA20-E168A5F93C79}" type="pres">
      <dgm:prSet presAssocID="{04C8ED5E-77FC-4F64-BF56-ECE07A35C69E}" presName="vertFour" presStyleCnt="0">
        <dgm:presLayoutVars>
          <dgm:chPref val="3"/>
        </dgm:presLayoutVars>
      </dgm:prSet>
      <dgm:spPr/>
    </dgm:pt>
    <dgm:pt modelId="{81959022-B2F3-4914-A311-10182F2B694A}" type="pres">
      <dgm:prSet presAssocID="{04C8ED5E-77FC-4F64-BF56-ECE07A35C69E}" presName="txFour" presStyleLbl="node4" presStyleIdx="1" presStyleCnt="4">
        <dgm:presLayoutVars>
          <dgm:chPref val="3"/>
        </dgm:presLayoutVars>
      </dgm:prSet>
      <dgm:spPr/>
      <dgm:t>
        <a:bodyPr/>
        <a:lstStyle/>
        <a:p>
          <a:endParaRPr lang="en-US"/>
        </a:p>
      </dgm:t>
    </dgm:pt>
    <dgm:pt modelId="{CFA34055-7BA0-41DE-9639-280ED9F6EF22}" type="pres">
      <dgm:prSet presAssocID="{04C8ED5E-77FC-4F64-BF56-ECE07A35C69E}" presName="horzFour" presStyleCnt="0"/>
      <dgm:spPr/>
    </dgm:pt>
    <dgm:pt modelId="{1C92343D-AFDA-4AE2-B7AD-C83E04D8E786}" type="pres">
      <dgm:prSet presAssocID="{9D6AAA7A-9C62-4E94-AEFB-B7D691960E02}" presName="sibSpaceOne" presStyleCnt="0"/>
      <dgm:spPr/>
    </dgm:pt>
    <dgm:pt modelId="{E320163D-E79F-4C0F-9AC6-8E8684779714}" type="pres">
      <dgm:prSet presAssocID="{84199EA0-82F6-4694-8623-43C0BF6B49A3}" presName="vertOne" presStyleCnt="0"/>
      <dgm:spPr/>
    </dgm:pt>
    <dgm:pt modelId="{C0BAC2A1-D5B0-4565-8E68-E7948A2B53DF}" type="pres">
      <dgm:prSet presAssocID="{84199EA0-82F6-4694-8623-43C0BF6B49A3}" presName="txOne" presStyleLbl="node0" presStyleIdx="1" presStyleCnt="2">
        <dgm:presLayoutVars>
          <dgm:chPref val="3"/>
        </dgm:presLayoutVars>
      </dgm:prSet>
      <dgm:spPr/>
      <dgm:t>
        <a:bodyPr/>
        <a:lstStyle/>
        <a:p>
          <a:endParaRPr lang="en-US"/>
        </a:p>
      </dgm:t>
    </dgm:pt>
    <dgm:pt modelId="{EA97B615-C000-45BC-B352-879D72EB40AE}" type="pres">
      <dgm:prSet presAssocID="{84199EA0-82F6-4694-8623-43C0BF6B49A3}" presName="parTransOne" presStyleCnt="0"/>
      <dgm:spPr/>
    </dgm:pt>
    <dgm:pt modelId="{8C5623A4-3BA6-42CC-8D3E-C514E88E8108}" type="pres">
      <dgm:prSet presAssocID="{84199EA0-82F6-4694-8623-43C0BF6B49A3}" presName="horzOne" presStyleCnt="0"/>
      <dgm:spPr/>
    </dgm:pt>
    <dgm:pt modelId="{BA7C839C-8A2F-468D-A48D-FF0DD61D5AD9}" type="pres">
      <dgm:prSet presAssocID="{BA84D688-E3E1-45EE-BE67-3EFCAD9179AF}" presName="vertTwo" presStyleCnt="0"/>
      <dgm:spPr/>
    </dgm:pt>
    <dgm:pt modelId="{A76F5357-C1D0-4E49-924B-334D7495280B}" type="pres">
      <dgm:prSet presAssocID="{BA84D688-E3E1-45EE-BE67-3EFCAD9179AF}" presName="txTwo" presStyleLbl="node2" presStyleIdx="1" presStyleCnt="2">
        <dgm:presLayoutVars>
          <dgm:chPref val="3"/>
        </dgm:presLayoutVars>
      </dgm:prSet>
      <dgm:spPr/>
      <dgm:t>
        <a:bodyPr/>
        <a:lstStyle/>
        <a:p>
          <a:endParaRPr lang="en-US"/>
        </a:p>
      </dgm:t>
    </dgm:pt>
    <dgm:pt modelId="{03319856-C6B6-475A-92CC-1F2599DF83A5}" type="pres">
      <dgm:prSet presAssocID="{BA84D688-E3E1-45EE-BE67-3EFCAD9179AF}" presName="parTransTwo" presStyleCnt="0"/>
      <dgm:spPr/>
    </dgm:pt>
    <dgm:pt modelId="{91DD76D6-BDD7-4A83-B600-F4B662B5F559}" type="pres">
      <dgm:prSet presAssocID="{BA84D688-E3E1-45EE-BE67-3EFCAD9179AF}" presName="horzTwo" presStyleCnt="0"/>
      <dgm:spPr/>
    </dgm:pt>
    <dgm:pt modelId="{2E8CFABE-D448-4358-AED5-971BEC2DF63D}" type="pres">
      <dgm:prSet presAssocID="{DF59B26B-6689-40FA-A0F8-0F63D67F55E6}" presName="vertThree" presStyleCnt="0"/>
      <dgm:spPr/>
    </dgm:pt>
    <dgm:pt modelId="{E855CF51-D25B-4823-B343-A953215DE414}" type="pres">
      <dgm:prSet presAssocID="{DF59B26B-6689-40FA-A0F8-0F63D67F55E6}" presName="txThree" presStyleLbl="node3" presStyleIdx="1" presStyleCnt="2">
        <dgm:presLayoutVars>
          <dgm:chPref val="3"/>
        </dgm:presLayoutVars>
      </dgm:prSet>
      <dgm:spPr/>
      <dgm:t>
        <a:bodyPr/>
        <a:lstStyle/>
        <a:p>
          <a:endParaRPr lang="en-US"/>
        </a:p>
      </dgm:t>
    </dgm:pt>
    <dgm:pt modelId="{B72D0905-D7AE-48B6-A744-AE0284F51FF3}" type="pres">
      <dgm:prSet presAssocID="{DF59B26B-6689-40FA-A0F8-0F63D67F55E6}" presName="parTransThree" presStyleCnt="0"/>
      <dgm:spPr/>
    </dgm:pt>
    <dgm:pt modelId="{E86ECC97-6838-4414-BC62-B590CC6E2689}" type="pres">
      <dgm:prSet presAssocID="{DF59B26B-6689-40FA-A0F8-0F63D67F55E6}" presName="horzThree" presStyleCnt="0"/>
      <dgm:spPr/>
    </dgm:pt>
    <dgm:pt modelId="{F06CA7A1-5ED2-4121-969A-9B70688D38C2}" type="pres">
      <dgm:prSet presAssocID="{DCB19494-03BC-4DC5-AC3F-BE96801E4330}" presName="vertFour" presStyleCnt="0">
        <dgm:presLayoutVars>
          <dgm:chPref val="3"/>
        </dgm:presLayoutVars>
      </dgm:prSet>
      <dgm:spPr/>
    </dgm:pt>
    <dgm:pt modelId="{6BCEF871-88AE-4400-AD97-0CB5B7A4B57D}" type="pres">
      <dgm:prSet presAssocID="{DCB19494-03BC-4DC5-AC3F-BE96801E4330}" presName="txFour" presStyleLbl="node4" presStyleIdx="2" presStyleCnt="4">
        <dgm:presLayoutVars>
          <dgm:chPref val="3"/>
        </dgm:presLayoutVars>
      </dgm:prSet>
      <dgm:spPr/>
      <dgm:t>
        <a:bodyPr/>
        <a:lstStyle/>
        <a:p>
          <a:endParaRPr lang="en-US"/>
        </a:p>
      </dgm:t>
    </dgm:pt>
    <dgm:pt modelId="{22A7E73D-34EE-4A08-BCAD-8CFACBD8A190}" type="pres">
      <dgm:prSet presAssocID="{DCB19494-03BC-4DC5-AC3F-BE96801E4330}" presName="parTransFour" presStyleCnt="0"/>
      <dgm:spPr/>
    </dgm:pt>
    <dgm:pt modelId="{CA4FF643-734B-4FC2-B404-91DF638E9F55}" type="pres">
      <dgm:prSet presAssocID="{DCB19494-03BC-4DC5-AC3F-BE96801E4330}" presName="horzFour" presStyleCnt="0"/>
      <dgm:spPr/>
    </dgm:pt>
    <dgm:pt modelId="{F800CDFC-32D3-40B9-BE99-BF413C0E6F48}" type="pres">
      <dgm:prSet presAssocID="{867A1113-F58F-4EAF-A6D6-4565365F74F7}" presName="vertFour" presStyleCnt="0">
        <dgm:presLayoutVars>
          <dgm:chPref val="3"/>
        </dgm:presLayoutVars>
      </dgm:prSet>
      <dgm:spPr/>
    </dgm:pt>
    <dgm:pt modelId="{85295107-0528-4CF9-A0A3-5D8AFA44C233}" type="pres">
      <dgm:prSet presAssocID="{867A1113-F58F-4EAF-A6D6-4565365F74F7}" presName="txFour" presStyleLbl="node4" presStyleIdx="3" presStyleCnt="4">
        <dgm:presLayoutVars>
          <dgm:chPref val="3"/>
        </dgm:presLayoutVars>
      </dgm:prSet>
      <dgm:spPr/>
      <dgm:t>
        <a:bodyPr/>
        <a:lstStyle/>
        <a:p>
          <a:endParaRPr lang="en-US"/>
        </a:p>
      </dgm:t>
    </dgm:pt>
    <dgm:pt modelId="{E2E21CC5-5A14-4386-8C48-6E1C8D5B0680}" type="pres">
      <dgm:prSet presAssocID="{867A1113-F58F-4EAF-A6D6-4565365F74F7}" presName="horzFour" presStyleCnt="0"/>
      <dgm:spPr/>
    </dgm:pt>
  </dgm:ptLst>
  <dgm:cxnLst>
    <dgm:cxn modelId="{972488C8-8650-4B8B-A486-D5265E454194}" srcId="{2302EE25-107A-44CE-8113-D08BF937FD80}" destId="{0307902C-300D-4E69-A0E2-2BD8471AC852}" srcOrd="0" destOrd="0" parTransId="{C20120C5-AB90-444E-A672-7858C5242C9F}" sibTransId="{748A8083-02CC-4707-BE46-769C82138D07}"/>
    <dgm:cxn modelId="{74FF9826-A79E-4C09-BB4C-31B44677D059}" srcId="{DF59B26B-6689-40FA-A0F8-0F63D67F55E6}" destId="{DCB19494-03BC-4DC5-AC3F-BE96801E4330}" srcOrd="0" destOrd="0" parTransId="{4BDEE540-2F3C-460B-A09F-0FFDE19A5BDE}" sibTransId="{C53CF770-F7B9-49A3-952B-F60DD4EACAC4}"/>
    <dgm:cxn modelId="{2C99EE71-383F-47C0-BC97-80B833BE54E1}" srcId="{0307902C-300D-4E69-A0E2-2BD8471AC852}" destId="{438ACD38-0A00-4362-B4C1-7F3533F97108}" srcOrd="0" destOrd="0" parTransId="{A8FDEAF8-CEEA-4E5D-80EB-D78F75928305}" sibTransId="{59740849-E6BF-4214-84E3-5880ECA44614}"/>
    <dgm:cxn modelId="{B6A91381-1C80-457A-AEDB-CF5A99DFCF07}" srcId="{438ACD38-0A00-4362-B4C1-7F3533F97108}" destId="{2551C662-9FA2-47C9-ABFF-8517B59AF121}" srcOrd="0" destOrd="0" parTransId="{C9154C81-2A68-41CF-BBCC-7D660DB2C1A5}" sibTransId="{C9322BA3-0093-4966-A7C3-5DCF9F03E8B7}"/>
    <dgm:cxn modelId="{080046ED-D306-46D4-804E-0A058DA82C2B}" type="presOf" srcId="{DCB19494-03BC-4DC5-AC3F-BE96801E4330}" destId="{6BCEF871-88AE-4400-AD97-0CB5B7A4B57D}" srcOrd="0" destOrd="0" presId="urn:microsoft.com/office/officeart/2005/8/layout/hierarchy4"/>
    <dgm:cxn modelId="{94C871F8-226F-4603-8414-80C4BC09CC01}" srcId="{BA84D688-E3E1-45EE-BE67-3EFCAD9179AF}" destId="{DF59B26B-6689-40FA-A0F8-0F63D67F55E6}" srcOrd="0" destOrd="0" parTransId="{0BB560AF-DB58-4AC5-B60A-FB210D892D22}" sibTransId="{874AC85C-0B78-4B11-9EE4-D199ED934370}"/>
    <dgm:cxn modelId="{C09F8863-9BDE-433A-A5D9-43E5DB83681D}" srcId="{DCB19494-03BC-4DC5-AC3F-BE96801E4330}" destId="{867A1113-F58F-4EAF-A6D6-4565365F74F7}" srcOrd="0" destOrd="0" parTransId="{EA851876-02C3-43E7-9ACB-477C5AB7B196}" sibTransId="{3AA18FD8-0758-49B3-8948-5E95A6C787FE}"/>
    <dgm:cxn modelId="{BF375955-2357-4DC6-B77E-3C3191C09AF5}" srcId="{84199EA0-82F6-4694-8623-43C0BF6B49A3}" destId="{BA84D688-E3E1-45EE-BE67-3EFCAD9179AF}" srcOrd="0" destOrd="0" parTransId="{64B909C7-2757-48D7-8060-0BFC0BD5B359}" sibTransId="{AF9F1E5C-3E8C-4C26-AF5B-E9C32B5CBCFA}"/>
    <dgm:cxn modelId="{F893A4A7-8548-43BF-B1D7-1711A38E9C3D}" type="presOf" srcId="{438ACD38-0A00-4362-B4C1-7F3533F97108}" destId="{A42BB98B-9AB1-47F8-875B-0F6995375BD8}" srcOrd="0" destOrd="0" presId="urn:microsoft.com/office/officeart/2005/8/layout/hierarchy4"/>
    <dgm:cxn modelId="{295E396E-3F49-4637-B8A2-758F2F42BE53}" type="presOf" srcId="{84199EA0-82F6-4694-8623-43C0BF6B49A3}" destId="{C0BAC2A1-D5B0-4565-8E68-E7948A2B53DF}" srcOrd="0" destOrd="0" presId="urn:microsoft.com/office/officeart/2005/8/layout/hierarchy4"/>
    <dgm:cxn modelId="{2ACD9328-F62D-40D4-8092-1A0BE344178C}" type="presOf" srcId="{BA84D688-E3E1-45EE-BE67-3EFCAD9179AF}" destId="{A76F5357-C1D0-4E49-924B-334D7495280B}" srcOrd="0" destOrd="0" presId="urn:microsoft.com/office/officeart/2005/8/layout/hierarchy4"/>
    <dgm:cxn modelId="{0C90B66A-D932-44B9-A8F5-EA51EE06F5DE}" type="presOf" srcId="{2302EE25-107A-44CE-8113-D08BF937FD80}" destId="{165EF159-5CAD-4D89-A1EA-2E0CA57B65AC}" srcOrd="0" destOrd="0" presId="urn:microsoft.com/office/officeart/2005/8/layout/hierarchy4"/>
    <dgm:cxn modelId="{92E912BB-40EE-48EF-A84D-66CAD9537F73}" srcId="{5DE8A72E-9626-4162-889E-CA88CA428FF2}" destId="{2302EE25-107A-44CE-8113-D08BF937FD80}" srcOrd="0" destOrd="0" parTransId="{47562778-EC98-49E6-8B5C-706A0D00A4A9}" sibTransId="{9D6AAA7A-9C62-4E94-AEFB-B7D691960E02}"/>
    <dgm:cxn modelId="{7314D65A-F7F3-4399-9F5D-F8D5906F0EC8}" type="presOf" srcId="{867A1113-F58F-4EAF-A6D6-4565365F74F7}" destId="{85295107-0528-4CF9-A0A3-5D8AFA44C233}" srcOrd="0" destOrd="0" presId="urn:microsoft.com/office/officeart/2005/8/layout/hierarchy4"/>
    <dgm:cxn modelId="{4CEFC324-0A88-4475-897B-B90E5082F948}" type="presOf" srcId="{2551C662-9FA2-47C9-ABFF-8517B59AF121}" destId="{18A550DF-92E3-4937-8540-8527152F5C58}" srcOrd="0" destOrd="0" presId="urn:microsoft.com/office/officeart/2005/8/layout/hierarchy4"/>
    <dgm:cxn modelId="{8C1C588C-D463-4929-B0C9-F07514937AB9}" type="presOf" srcId="{DF59B26B-6689-40FA-A0F8-0F63D67F55E6}" destId="{E855CF51-D25B-4823-B343-A953215DE414}" srcOrd="0" destOrd="0" presId="urn:microsoft.com/office/officeart/2005/8/layout/hierarchy4"/>
    <dgm:cxn modelId="{3EC5582A-C681-4FE7-922B-7B94D0526EDA}" srcId="{5DE8A72E-9626-4162-889E-CA88CA428FF2}" destId="{84199EA0-82F6-4694-8623-43C0BF6B49A3}" srcOrd="1" destOrd="0" parTransId="{12C66F6C-F31E-4C51-A22D-FFF48A185CC3}" sibTransId="{B2CD4573-A990-402A-8DE6-1DFFB3C9E6C6}"/>
    <dgm:cxn modelId="{A11421FB-C803-4290-87B3-5FE8CD1B6CB1}" type="presOf" srcId="{04C8ED5E-77FC-4F64-BF56-ECE07A35C69E}" destId="{81959022-B2F3-4914-A311-10182F2B694A}" srcOrd="0" destOrd="0" presId="urn:microsoft.com/office/officeart/2005/8/layout/hierarchy4"/>
    <dgm:cxn modelId="{CD2FD5F8-3A12-447B-A66D-ADC4FCBB13A4}" type="presOf" srcId="{0307902C-300D-4E69-A0E2-2BD8471AC852}" destId="{C70E95F7-0852-4D7E-B961-00611875E2D8}" srcOrd="0" destOrd="0" presId="urn:microsoft.com/office/officeart/2005/8/layout/hierarchy4"/>
    <dgm:cxn modelId="{39E2D421-80EA-4BE9-8989-704BE305EB4A}" srcId="{2551C662-9FA2-47C9-ABFF-8517B59AF121}" destId="{04C8ED5E-77FC-4F64-BF56-ECE07A35C69E}" srcOrd="0" destOrd="0" parTransId="{132DC956-FA96-4817-ACED-3A8E29C02485}" sibTransId="{77CF96C0-9FD4-433C-95FB-E9928ADD45EC}"/>
    <dgm:cxn modelId="{9FA18C24-1D05-48B4-AD01-72AC490CE4B0}" type="presOf" srcId="{5DE8A72E-9626-4162-889E-CA88CA428FF2}" destId="{3193F8A7-FA15-4CBD-9CAF-7CAD117E89B4}" srcOrd="0" destOrd="0" presId="urn:microsoft.com/office/officeart/2005/8/layout/hierarchy4"/>
    <dgm:cxn modelId="{15A92AF8-45BF-4008-AEBB-ABE7CFD6484A}" type="presParOf" srcId="{3193F8A7-FA15-4CBD-9CAF-7CAD117E89B4}" destId="{90285325-FE22-43F9-88D3-3561691B0EC3}" srcOrd="0" destOrd="0" presId="urn:microsoft.com/office/officeart/2005/8/layout/hierarchy4"/>
    <dgm:cxn modelId="{CB8D9BE9-F7DF-4166-9CF4-4AA927C64723}" type="presParOf" srcId="{90285325-FE22-43F9-88D3-3561691B0EC3}" destId="{165EF159-5CAD-4D89-A1EA-2E0CA57B65AC}" srcOrd="0" destOrd="0" presId="urn:microsoft.com/office/officeart/2005/8/layout/hierarchy4"/>
    <dgm:cxn modelId="{C5C61585-2147-41A2-98C5-03B5123946F5}" type="presParOf" srcId="{90285325-FE22-43F9-88D3-3561691B0EC3}" destId="{45CACF06-1DD5-4E5C-A1CB-29A2FB723E0D}" srcOrd="1" destOrd="0" presId="urn:microsoft.com/office/officeart/2005/8/layout/hierarchy4"/>
    <dgm:cxn modelId="{C5DDA016-E4F1-452D-B870-2D9146F7B3C3}" type="presParOf" srcId="{90285325-FE22-43F9-88D3-3561691B0EC3}" destId="{3B6C547D-6A8B-4117-9DA6-4CE74F7E5945}" srcOrd="2" destOrd="0" presId="urn:microsoft.com/office/officeart/2005/8/layout/hierarchy4"/>
    <dgm:cxn modelId="{EE35958A-313B-4F34-89B5-A4E6A3C02939}" type="presParOf" srcId="{3B6C547D-6A8B-4117-9DA6-4CE74F7E5945}" destId="{FEEB0C43-FFF1-4338-87CC-BF20CDA13C4B}" srcOrd="0" destOrd="0" presId="urn:microsoft.com/office/officeart/2005/8/layout/hierarchy4"/>
    <dgm:cxn modelId="{A27E230F-8F80-4EBD-985B-EC084BA86522}" type="presParOf" srcId="{FEEB0C43-FFF1-4338-87CC-BF20CDA13C4B}" destId="{C70E95F7-0852-4D7E-B961-00611875E2D8}" srcOrd="0" destOrd="0" presId="urn:microsoft.com/office/officeart/2005/8/layout/hierarchy4"/>
    <dgm:cxn modelId="{7537D1B6-152A-4697-97B0-39A1F0678E3B}" type="presParOf" srcId="{FEEB0C43-FFF1-4338-87CC-BF20CDA13C4B}" destId="{B7CBBE5E-36F3-4C60-A2A9-6469FF588045}" srcOrd="1" destOrd="0" presId="urn:microsoft.com/office/officeart/2005/8/layout/hierarchy4"/>
    <dgm:cxn modelId="{F5F486ED-4946-45E7-849E-AB4DC78DEF8F}" type="presParOf" srcId="{FEEB0C43-FFF1-4338-87CC-BF20CDA13C4B}" destId="{73682BDB-EE4E-47E9-A572-02D2A06BBC10}" srcOrd="2" destOrd="0" presId="urn:microsoft.com/office/officeart/2005/8/layout/hierarchy4"/>
    <dgm:cxn modelId="{CF501A93-3113-4A0F-94E8-7BA63AB0DE1E}" type="presParOf" srcId="{73682BDB-EE4E-47E9-A572-02D2A06BBC10}" destId="{9C1B95BF-8AD6-40E2-95A7-496251D17CF9}" srcOrd="0" destOrd="0" presId="urn:microsoft.com/office/officeart/2005/8/layout/hierarchy4"/>
    <dgm:cxn modelId="{FE5204D5-0546-468E-89D2-AA8598007C2D}" type="presParOf" srcId="{9C1B95BF-8AD6-40E2-95A7-496251D17CF9}" destId="{A42BB98B-9AB1-47F8-875B-0F6995375BD8}" srcOrd="0" destOrd="0" presId="urn:microsoft.com/office/officeart/2005/8/layout/hierarchy4"/>
    <dgm:cxn modelId="{E37ECC87-A2AA-493C-A22C-50B5E5066B33}" type="presParOf" srcId="{9C1B95BF-8AD6-40E2-95A7-496251D17CF9}" destId="{74112D16-E4E2-4A58-8715-16552E2AACFD}" srcOrd="1" destOrd="0" presId="urn:microsoft.com/office/officeart/2005/8/layout/hierarchy4"/>
    <dgm:cxn modelId="{B8CE1B93-849D-4A48-8D7C-71558BCF857C}" type="presParOf" srcId="{9C1B95BF-8AD6-40E2-95A7-496251D17CF9}" destId="{4888E76A-D07E-46F5-A60A-6C46107B079B}" srcOrd="2" destOrd="0" presId="urn:microsoft.com/office/officeart/2005/8/layout/hierarchy4"/>
    <dgm:cxn modelId="{1E0E21BC-D12B-4123-B014-868B4461FA21}" type="presParOf" srcId="{4888E76A-D07E-46F5-A60A-6C46107B079B}" destId="{3FE26C62-1C00-434D-A3E0-66D2611A6B7C}" srcOrd="0" destOrd="0" presId="urn:microsoft.com/office/officeart/2005/8/layout/hierarchy4"/>
    <dgm:cxn modelId="{792EC41F-1E4B-41EC-AC79-F32DAD699809}" type="presParOf" srcId="{3FE26C62-1C00-434D-A3E0-66D2611A6B7C}" destId="{18A550DF-92E3-4937-8540-8527152F5C58}" srcOrd="0" destOrd="0" presId="urn:microsoft.com/office/officeart/2005/8/layout/hierarchy4"/>
    <dgm:cxn modelId="{6AEA325B-6E46-4ECA-A6A9-76590412AE38}" type="presParOf" srcId="{3FE26C62-1C00-434D-A3E0-66D2611A6B7C}" destId="{995BDC77-D4A4-4B1C-9CC0-F2E8F7E93254}" srcOrd="1" destOrd="0" presId="urn:microsoft.com/office/officeart/2005/8/layout/hierarchy4"/>
    <dgm:cxn modelId="{787FD229-F25F-4173-8AC0-297D7DE34C24}" type="presParOf" srcId="{3FE26C62-1C00-434D-A3E0-66D2611A6B7C}" destId="{B1F5E021-C71F-48D3-A643-BC99EEB710CA}" srcOrd="2" destOrd="0" presId="urn:microsoft.com/office/officeart/2005/8/layout/hierarchy4"/>
    <dgm:cxn modelId="{CB748F4A-A575-4402-8C56-753178C0C8C5}" type="presParOf" srcId="{B1F5E021-C71F-48D3-A643-BC99EEB710CA}" destId="{2E66DEF5-F889-4707-AA20-E168A5F93C79}" srcOrd="0" destOrd="0" presId="urn:microsoft.com/office/officeart/2005/8/layout/hierarchy4"/>
    <dgm:cxn modelId="{F11CCD50-CD45-49CE-9983-B0B06E059CF2}" type="presParOf" srcId="{2E66DEF5-F889-4707-AA20-E168A5F93C79}" destId="{81959022-B2F3-4914-A311-10182F2B694A}" srcOrd="0" destOrd="0" presId="urn:microsoft.com/office/officeart/2005/8/layout/hierarchy4"/>
    <dgm:cxn modelId="{EC02292B-8A9E-4C9D-93C4-D6C2356AA3F9}" type="presParOf" srcId="{2E66DEF5-F889-4707-AA20-E168A5F93C79}" destId="{CFA34055-7BA0-41DE-9639-280ED9F6EF22}" srcOrd="1" destOrd="0" presId="urn:microsoft.com/office/officeart/2005/8/layout/hierarchy4"/>
    <dgm:cxn modelId="{F3801A0C-9872-4CE0-89B0-8482462D2D37}" type="presParOf" srcId="{3193F8A7-FA15-4CBD-9CAF-7CAD117E89B4}" destId="{1C92343D-AFDA-4AE2-B7AD-C83E04D8E786}" srcOrd="1" destOrd="0" presId="urn:microsoft.com/office/officeart/2005/8/layout/hierarchy4"/>
    <dgm:cxn modelId="{67889CA3-AF90-4C47-A453-C2787C67ED18}" type="presParOf" srcId="{3193F8A7-FA15-4CBD-9CAF-7CAD117E89B4}" destId="{E320163D-E79F-4C0F-9AC6-8E8684779714}" srcOrd="2" destOrd="0" presId="urn:microsoft.com/office/officeart/2005/8/layout/hierarchy4"/>
    <dgm:cxn modelId="{BD8EC945-EAD8-47B1-A62D-0779FFB5157E}" type="presParOf" srcId="{E320163D-E79F-4C0F-9AC6-8E8684779714}" destId="{C0BAC2A1-D5B0-4565-8E68-E7948A2B53DF}" srcOrd="0" destOrd="0" presId="urn:microsoft.com/office/officeart/2005/8/layout/hierarchy4"/>
    <dgm:cxn modelId="{EE5A3064-C6FE-4FB4-B1DB-C87A9969ACA6}" type="presParOf" srcId="{E320163D-E79F-4C0F-9AC6-8E8684779714}" destId="{EA97B615-C000-45BC-B352-879D72EB40AE}" srcOrd="1" destOrd="0" presId="urn:microsoft.com/office/officeart/2005/8/layout/hierarchy4"/>
    <dgm:cxn modelId="{9034851B-0F4C-4034-8D61-E12E2790E7E9}" type="presParOf" srcId="{E320163D-E79F-4C0F-9AC6-8E8684779714}" destId="{8C5623A4-3BA6-42CC-8D3E-C514E88E8108}" srcOrd="2" destOrd="0" presId="urn:microsoft.com/office/officeart/2005/8/layout/hierarchy4"/>
    <dgm:cxn modelId="{55107A8C-6E27-4C72-90A7-6DF4A1542B28}" type="presParOf" srcId="{8C5623A4-3BA6-42CC-8D3E-C514E88E8108}" destId="{BA7C839C-8A2F-468D-A48D-FF0DD61D5AD9}" srcOrd="0" destOrd="0" presId="urn:microsoft.com/office/officeart/2005/8/layout/hierarchy4"/>
    <dgm:cxn modelId="{1A4BDFA2-44D4-4810-BC80-9CA15F3D97C5}" type="presParOf" srcId="{BA7C839C-8A2F-468D-A48D-FF0DD61D5AD9}" destId="{A76F5357-C1D0-4E49-924B-334D7495280B}" srcOrd="0" destOrd="0" presId="urn:microsoft.com/office/officeart/2005/8/layout/hierarchy4"/>
    <dgm:cxn modelId="{19BF180F-4FBD-49F2-A2B2-9B6C1946E751}" type="presParOf" srcId="{BA7C839C-8A2F-468D-A48D-FF0DD61D5AD9}" destId="{03319856-C6B6-475A-92CC-1F2599DF83A5}" srcOrd="1" destOrd="0" presId="urn:microsoft.com/office/officeart/2005/8/layout/hierarchy4"/>
    <dgm:cxn modelId="{13B77EFC-8BD9-458A-B1F6-D8698172258E}" type="presParOf" srcId="{BA7C839C-8A2F-468D-A48D-FF0DD61D5AD9}" destId="{91DD76D6-BDD7-4A83-B600-F4B662B5F559}" srcOrd="2" destOrd="0" presId="urn:microsoft.com/office/officeart/2005/8/layout/hierarchy4"/>
    <dgm:cxn modelId="{FEB58F49-447B-49BD-B7EE-1FEDB11D20E8}" type="presParOf" srcId="{91DD76D6-BDD7-4A83-B600-F4B662B5F559}" destId="{2E8CFABE-D448-4358-AED5-971BEC2DF63D}" srcOrd="0" destOrd="0" presId="urn:microsoft.com/office/officeart/2005/8/layout/hierarchy4"/>
    <dgm:cxn modelId="{64B58978-67EA-4B8B-980E-E293EA3BE1B4}" type="presParOf" srcId="{2E8CFABE-D448-4358-AED5-971BEC2DF63D}" destId="{E855CF51-D25B-4823-B343-A953215DE414}" srcOrd="0" destOrd="0" presId="urn:microsoft.com/office/officeart/2005/8/layout/hierarchy4"/>
    <dgm:cxn modelId="{0D5AAAB7-1150-47A2-916B-FB4A87FDDF67}" type="presParOf" srcId="{2E8CFABE-D448-4358-AED5-971BEC2DF63D}" destId="{B72D0905-D7AE-48B6-A744-AE0284F51FF3}" srcOrd="1" destOrd="0" presId="urn:microsoft.com/office/officeart/2005/8/layout/hierarchy4"/>
    <dgm:cxn modelId="{67511884-CBC4-42FA-B42E-B84C673531D5}" type="presParOf" srcId="{2E8CFABE-D448-4358-AED5-971BEC2DF63D}" destId="{E86ECC97-6838-4414-BC62-B590CC6E2689}" srcOrd="2" destOrd="0" presId="urn:microsoft.com/office/officeart/2005/8/layout/hierarchy4"/>
    <dgm:cxn modelId="{842C6AEE-291F-4F52-BE50-5E4467546734}" type="presParOf" srcId="{E86ECC97-6838-4414-BC62-B590CC6E2689}" destId="{F06CA7A1-5ED2-4121-969A-9B70688D38C2}" srcOrd="0" destOrd="0" presId="urn:microsoft.com/office/officeart/2005/8/layout/hierarchy4"/>
    <dgm:cxn modelId="{6B00CC78-8C2E-46F2-9436-0AF242D5A140}" type="presParOf" srcId="{F06CA7A1-5ED2-4121-969A-9B70688D38C2}" destId="{6BCEF871-88AE-4400-AD97-0CB5B7A4B57D}" srcOrd="0" destOrd="0" presId="urn:microsoft.com/office/officeart/2005/8/layout/hierarchy4"/>
    <dgm:cxn modelId="{B2944EA1-D58A-4790-839A-10328C2CC6D9}" type="presParOf" srcId="{F06CA7A1-5ED2-4121-969A-9B70688D38C2}" destId="{22A7E73D-34EE-4A08-BCAD-8CFACBD8A190}" srcOrd="1" destOrd="0" presId="urn:microsoft.com/office/officeart/2005/8/layout/hierarchy4"/>
    <dgm:cxn modelId="{E22D86F0-B819-4C7D-AB26-F038FE454E16}" type="presParOf" srcId="{F06CA7A1-5ED2-4121-969A-9B70688D38C2}" destId="{CA4FF643-734B-4FC2-B404-91DF638E9F55}" srcOrd="2" destOrd="0" presId="urn:microsoft.com/office/officeart/2005/8/layout/hierarchy4"/>
    <dgm:cxn modelId="{21804C87-BAD4-4FAC-AB80-E3BF27A7BE9C}" type="presParOf" srcId="{CA4FF643-734B-4FC2-B404-91DF638E9F55}" destId="{F800CDFC-32D3-40B9-BE99-BF413C0E6F48}" srcOrd="0" destOrd="0" presId="urn:microsoft.com/office/officeart/2005/8/layout/hierarchy4"/>
    <dgm:cxn modelId="{ADCBD8B4-11FC-4849-A9E0-BE84806FB90E}" type="presParOf" srcId="{F800CDFC-32D3-40B9-BE99-BF413C0E6F48}" destId="{85295107-0528-4CF9-A0A3-5D8AFA44C233}" srcOrd="0" destOrd="0" presId="urn:microsoft.com/office/officeart/2005/8/layout/hierarchy4"/>
    <dgm:cxn modelId="{FAC2D8F3-07D1-4AB1-9B72-E9FFDADF9B37}" type="presParOf" srcId="{F800CDFC-32D3-40B9-BE99-BF413C0E6F48}" destId="{E2E21CC5-5A14-4386-8C48-6E1C8D5B068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67D959-B055-4D8C-ACF5-2C8192FE5661}" type="doc">
      <dgm:prSet loTypeId="urn:microsoft.com/office/officeart/2005/8/layout/cycle2" loCatId="cycle" qsTypeId="urn:microsoft.com/office/officeart/2005/8/quickstyle/simple4" qsCatId="simple" csTypeId="urn:microsoft.com/office/officeart/2005/8/colors/accent1_2" csCatId="accent1" phldr="1"/>
      <dgm:spPr/>
      <dgm:t>
        <a:bodyPr/>
        <a:lstStyle/>
        <a:p>
          <a:endParaRPr lang="en-US"/>
        </a:p>
      </dgm:t>
    </dgm:pt>
    <dgm:pt modelId="{528FABC8-6AD7-471A-B481-C928C7A161FF}">
      <dgm:prSet phldrT="[Text]"/>
      <dgm:spPr>
        <a:solidFill>
          <a:srgbClr val="FF0000"/>
        </a:solidFill>
        <a:effectLst>
          <a:outerShdw blurRad="50800" dist="38100" dir="2700000" algn="tl" rotWithShape="0">
            <a:prstClr val="black">
              <a:alpha val="40000"/>
            </a:prstClr>
          </a:outerShdw>
        </a:effectLst>
      </dgm:spPr>
      <dgm:t>
        <a:bodyPr/>
        <a:lstStyle/>
        <a:p>
          <a:r>
            <a:rPr lang="en-US" dirty="0" smtClean="0"/>
            <a:t>Red</a:t>
          </a:r>
          <a:endParaRPr lang="en-US" dirty="0"/>
        </a:p>
      </dgm:t>
    </dgm:pt>
    <dgm:pt modelId="{705660C1-ADF6-41E9-AC91-7CC5A5744C83}" type="parTrans" cxnId="{621D7E59-984E-426E-8F66-292B0FE9C45D}">
      <dgm:prSet/>
      <dgm:spPr/>
      <dgm:t>
        <a:bodyPr/>
        <a:lstStyle/>
        <a:p>
          <a:endParaRPr lang="en-US"/>
        </a:p>
      </dgm:t>
    </dgm:pt>
    <dgm:pt modelId="{0CF42331-EA97-4332-A5BA-55B7C71EDBAB}" type="sibTrans" cxnId="{621D7E59-984E-426E-8F66-292B0FE9C45D}">
      <dgm:prSet/>
      <dgm:spPr>
        <a:solidFill>
          <a:schemeClr val="accent6">
            <a:lumMod val="25000"/>
            <a:lumOff val="75000"/>
          </a:schemeClr>
        </a:solidFill>
      </dgm:spPr>
      <dgm:t>
        <a:bodyPr/>
        <a:lstStyle/>
        <a:p>
          <a:endParaRPr lang="en-US"/>
        </a:p>
      </dgm:t>
    </dgm:pt>
    <dgm:pt modelId="{85DB27A7-A3D2-4B0D-83C9-33B2F195DCE7}">
      <dgm:prSet phldrT="[Text]"/>
      <dgm:spPr>
        <a:solidFill>
          <a:srgbClr val="00B050"/>
        </a:solidFill>
        <a:effectLst>
          <a:outerShdw blurRad="50800" dist="38100" dir="2700000" algn="tl" rotWithShape="0">
            <a:prstClr val="black">
              <a:alpha val="40000"/>
            </a:prstClr>
          </a:outerShdw>
        </a:effectLst>
      </dgm:spPr>
      <dgm:t>
        <a:bodyPr/>
        <a:lstStyle/>
        <a:p>
          <a:r>
            <a:rPr lang="en-US" dirty="0" smtClean="0"/>
            <a:t>Green</a:t>
          </a:r>
          <a:endParaRPr lang="en-US" dirty="0"/>
        </a:p>
      </dgm:t>
    </dgm:pt>
    <dgm:pt modelId="{AE97504E-DBBB-488A-BAFC-14AF6AE9C764}" type="parTrans" cxnId="{B3E3B301-078B-4253-B76F-D6FC9A9F65B6}">
      <dgm:prSet/>
      <dgm:spPr/>
      <dgm:t>
        <a:bodyPr/>
        <a:lstStyle/>
        <a:p>
          <a:endParaRPr lang="en-US"/>
        </a:p>
      </dgm:t>
    </dgm:pt>
    <dgm:pt modelId="{2AE6EA05-D72C-4EEC-931F-8E10DB2285E3}" type="sibTrans" cxnId="{B3E3B301-078B-4253-B76F-D6FC9A9F65B6}">
      <dgm:prSet/>
      <dgm:spPr>
        <a:solidFill>
          <a:schemeClr val="accent6">
            <a:lumMod val="25000"/>
            <a:lumOff val="75000"/>
          </a:schemeClr>
        </a:solidFill>
      </dgm:spPr>
      <dgm:t>
        <a:bodyPr/>
        <a:lstStyle/>
        <a:p>
          <a:endParaRPr lang="en-US"/>
        </a:p>
      </dgm:t>
    </dgm:pt>
    <dgm:pt modelId="{AC378307-9663-404A-B44B-B3358630B0A4}">
      <dgm:prSet phldrT="[Text]"/>
      <dgm:spPr>
        <a:solidFill>
          <a:srgbClr val="FFFF00"/>
        </a:solidFill>
        <a:effectLst>
          <a:outerShdw blurRad="50800" dist="38100" dir="2700000" algn="tl" rotWithShape="0">
            <a:prstClr val="black">
              <a:alpha val="40000"/>
            </a:prstClr>
          </a:outerShdw>
        </a:effectLst>
      </dgm:spPr>
      <dgm:t>
        <a:bodyPr/>
        <a:lstStyle/>
        <a:p>
          <a:r>
            <a:rPr lang="en-US" dirty="0" smtClean="0">
              <a:solidFill>
                <a:schemeClr val="tx1"/>
              </a:solidFill>
            </a:rPr>
            <a:t>Refactor</a:t>
          </a:r>
          <a:endParaRPr lang="en-US" dirty="0">
            <a:solidFill>
              <a:schemeClr val="tx1"/>
            </a:solidFill>
          </a:endParaRPr>
        </a:p>
      </dgm:t>
    </dgm:pt>
    <dgm:pt modelId="{567DC966-38E0-4C9B-A98C-6FDA0E300699}" type="parTrans" cxnId="{623CC1E4-2B7B-4A3A-A219-EA38160E88CD}">
      <dgm:prSet/>
      <dgm:spPr/>
      <dgm:t>
        <a:bodyPr/>
        <a:lstStyle/>
        <a:p>
          <a:endParaRPr lang="en-US"/>
        </a:p>
      </dgm:t>
    </dgm:pt>
    <dgm:pt modelId="{A19B8687-5D5B-4F1E-8D76-9761FD91B162}" type="sibTrans" cxnId="{623CC1E4-2B7B-4A3A-A219-EA38160E88CD}">
      <dgm:prSet/>
      <dgm:spPr>
        <a:solidFill>
          <a:schemeClr val="accent6">
            <a:lumMod val="25000"/>
            <a:lumOff val="75000"/>
          </a:schemeClr>
        </a:solidFill>
      </dgm:spPr>
      <dgm:t>
        <a:bodyPr/>
        <a:lstStyle/>
        <a:p>
          <a:endParaRPr lang="en-US"/>
        </a:p>
      </dgm:t>
    </dgm:pt>
    <dgm:pt modelId="{BD867225-837C-447B-945F-0DFFD2B51962}" type="pres">
      <dgm:prSet presAssocID="{4D67D959-B055-4D8C-ACF5-2C8192FE5661}" presName="cycle" presStyleCnt="0">
        <dgm:presLayoutVars>
          <dgm:dir/>
          <dgm:resizeHandles val="exact"/>
        </dgm:presLayoutVars>
      </dgm:prSet>
      <dgm:spPr/>
      <dgm:t>
        <a:bodyPr/>
        <a:lstStyle/>
        <a:p>
          <a:endParaRPr lang="en-US"/>
        </a:p>
      </dgm:t>
    </dgm:pt>
    <dgm:pt modelId="{86E1DB3C-A209-4644-8909-D52E8CF3B6E5}" type="pres">
      <dgm:prSet presAssocID="{528FABC8-6AD7-471A-B481-C928C7A161FF}" presName="node" presStyleLbl="node1" presStyleIdx="0" presStyleCnt="3">
        <dgm:presLayoutVars>
          <dgm:bulletEnabled val="1"/>
        </dgm:presLayoutVars>
      </dgm:prSet>
      <dgm:spPr/>
      <dgm:t>
        <a:bodyPr/>
        <a:lstStyle/>
        <a:p>
          <a:endParaRPr lang="en-US"/>
        </a:p>
      </dgm:t>
    </dgm:pt>
    <dgm:pt modelId="{9BE84F9F-598A-4758-95AB-EC044CB352E8}" type="pres">
      <dgm:prSet presAssocID="{0CF42331-EA97-4332-A5BA-55B7C71EDBAB}" presName="sibTrans" presStyleLbl="sibTrans2D1" presStyleIdx="0" presStyleCnt="3"/>
      <dgm:spPr/>
      <dgm:t>
        <a:bodyPr/>
        <a:lstStyle/>
        <a:p>
          <a:endParaRPr lang="en-US"/>
        </a:p>
      </dgm:t>
    </dgm:pt>
    <dgm:pt modelId="{BAFF66E2-5248-4890-9D10-116029F7E65F}" type="pres">
      <dgm:prSet presAssocID="{0CF42331-EA97-4332-A5BA-55B7C71EDBAB}" presName="connectorText" presStyleLbl="sibTrans2D1" presStyleIdx="0" presStyleCnt="3"/>
      <dgm:spPr/>
      <dgm:t>
        <a:bodyPr/>
        <a:lstStyle/>
        <a:p>
          <a:endParaRPr lang="en-US"/>
        </a:p>
      </dgm:t>
    </dgm:pt>
    <dgm:pt modelId="{37D49778-69B5-4D80-AD54-B1FEC6AAEA47}" type="pres">
      <dgm:prSet presAssocID="{85DB27A7-A3D2-4B0D-83C9-33B2F195DCE7}" presName="node" presStyleLbl="node1" presStyleIdx="1" presStyleCnt="3">
        <dgm:presLayoutVars>
          <dgm:bulletEnabled val="1"/>
        </dgm:presLayoutVars>
      </dgm:prSet>
      <dgm:spPr/>
      <dgm:t>
        <a:bodyPr/>
        <a:lstStyle/>
        <a:p>
          <a:endParaRPr lang="en-US"/>
        </a:p>
      </dgm:t>
    </dgm:pt>
    <dgm:pt modelId="{D0E99F17-D541-4636-8090-BBE1EBDA9FE1}" type="pres">
      <dgm:prSet presAssocID="{2AE6EA05-D72C-4EEC-931F-8E10DB2285E3}" presName="sibTrans" presStyleLbl="sibTrans2D1" presStyleIdx="1" presStyleCnt="3"/>
      <dgm:spPr/>
      <dgm:t>
        <a:bodyPr/>
        <a:lstStyle/>
        <a:p>
          <a:endParaRPr lang="en-US"/>
        </a:p>
      </dgm:t>
    </dgm:pt>
    <dgm:pt modelId="{897FCEE6-7B1C-4F42-B9A7-BFE076BAEB7A}" type="pres">
      <dgm:prSet presAssocID="{2AE6EA05-D72C-4EEC-931F-8E10DB2285E3}" presName="connectorText" presStyleLbl="sibTrans2D1" presStyleIdx="1" presStyleCnt="3"/>
      <dgm:spPr/>
      <dgm:t>
        <a:bodyPr/>
        <a:lstStyle/>
        <a:p>
          <a:endParaRPr lang="en-US"/>
        </a:p>
      </dgm:t>
    </dgm:pt>
    <dgm:pt modelId="{EC3EA94F-453A-42B7-9B29-585F72149B4D}" type="pres">
      <dgm:prSet presAssocID="{AC378307-9663-404A-B44B-B3358630B0A4}" presName="node" presStyleLbl="node1" presStyleIdx="2" presStyleCnt="3">
        <dgm:presLayoutVars>
          <dgm:bulletEnabled val="1"/>
        </dgm:presLayoutVars>
      </dgm:prSet>
      <dgm:spPr/>
      <dgm:t>
        <a:bodyPr/>
        <a:lstStyle/>
        <a:p>
          <a:endParaRPr lang="en-US"/>
        </a:p>
      </dgm:t>
    </dgm:pt>
    <dgm:pt modelId="{24168DDA-66C2-46A9-9F1A-5AFFBE140345}" type="pres">
      <dgm:prSet presAssocID="{A19B8687-5D5B-4F1E-8D76-9761FD91B162}" presName="sibTrans" presStyleLbl="sibTrans2D1" presStyleIdx="2" presStyleCnt="3"/>
      <dgm:spPr/>
      <dgm:t>
        <a:bodyPr/>
        <a:lstStyle/>
        <a:p>
          <a:endParaRPr lang="en-US"/>
        </a:p>
      </dgm:t>
    </dgm:pt>
    <dgm:pt modelId="{B0482AC0-1EB1-49FF-A791-8AE0B7818E3E}" type="pres">
      <dgm:prSet presAssocID="{A19B8687-5D5B-4F1E-8D76-9761FD91B162}" presName="connectorText" presStyleLbl="sibTrans2D1" presStyleIdx="2" presStyleCnt="3"/>
      <dgm:spPr/>
      <dgm:t>
        <a:bodyPr/>
        <a:lstStyle/>
        <a:p>
          <a:endParaRPr lang="en-US"/>
        </a:p>
      </dgm:t>
    </dgm:pt>
  </dgm:ptLst>
  <dgm:cxnLst>
    <dgm:cxn modelId="{8B80B1B5-1DEF-445B-8119-B47398339E6C}" type="presOf" srcId="{2AE6EA05-D72C-4EEC-931F-8E10DB2285E3}" destId="{D0E99F17-D541-4636-8090-BBE1EBDA9FE1}" srcOrd="0" destOrd="0" presId="urn:microsoft.com/office/officeart/2005/8/layout/cycle2"/>
    <dgm:cxn modelId="{48159212-157E-4245-8694-14CD313CA3E3}" type="presOf" srcId="{AC378307-9663-404A-B44B-B3358630B0A4}" destId="{EC3EA94F-453A-42B7-9B29-585F72149B4D}" srcOrd="0" destOrd="0" presId="urn:microsoft.com/office/officeart/2005/8/layout/cycle2"/>
    <dgm:cxn modelId="{AA859A74-E059-4711-B65A-752C0C029970}" type="presOf" srcId="{0CF42331-EA97-4332-A5BA-55B7C71EDBAB}" destId="{9BE84F9F-598A-4758-95AB-EC044CB352E8}" srcOrd="0" destOrd="0" presId="urn:microsoft.com/office/officeart/2005/8/layout/cycle2"/>
    <dgm:cxn modelId="{0423E341-26D3-4B53-980A-A66DCD9DBF17}" type="presOf" srcId="{528FABC8-6AD7-471A-B481-C928C7A161FF}" destId="{86E1DB3C-A209-4644-8909-D52E8CF3B6E5}" srcOrd="0" destOrd="0" presId="urn:microsoft.com/office/officeart/2005/8/layout/cycle2"/>
    <dgm:cxn modelId="{B3E3B301-078B-4253-B76F-D6FC9A9F65B6}" srcId="{4D67D959-B055-4D8C-ACF5-2C8192FE5661}" destId="{85DB27A7-A3D2-4B0D-83C9-33B2F195DCE7}" srcOrd="1" destOrd="0" parTransId="{AE97504E-DBBB-488A-BAFC-14AF6AE9C764}" sibTransId="{2AE6EA05-D72C-4EEC-931F-8E10DB2285E3}"/>
    <dgm:cxn modelId="{04698D87-AFBF-4D99-AC65-10AE872EC774}" type="presOf" srcId="{4D67D959-B055-4D8C-ACF5-2C8192FE5661}" destId="{BD867225-837C-447B-945F-0DFFD2B51962}" srcOrd="0" destOrd="0" presId="urn:microsoft.com/office/officeart/2005/8/layout/cycle2"/>
    <dgm:cxn modelId="{621D7E59-984E-426E-8F66-292B0FE9C45D}" srcId="{4D67D959-B055-4D8C-ACF5-2C8192FE5661}" destId="{528FABC8-6AD7-471A-B481-C928C7A161FF}" srcOrd="0" destOrd="0" parTransId="{705660C1-ADF6-41E9-AC91-7CC5A5744C83}" sibTransId="{0CF42331-EA97-4332-A5BA-55B7C71EDBAB}"/>
    <dgm:cxn modelId="{623CC1E4-2B7B-4A3A-A219-EA38160E88CD}" srcId="{4D67D959-B055-4D8C-ACF5-2C8192FE5661}" destId="{AC378307-9663-404A-B44B-B3358630B0A4}" srcOrd="2" destOrd="0" parTransId="{567DC966-38E0-4C9B-A98C-6FDA0E300699}" sibTransId="{A19B8687-5D5B-4F1E-8D76-9761FD91B162}"/>
    <dgm:cxn modelId="{7C135B0E-BB35-4CE7-B7E4-6C835701EF66}" type="presOf" srcId="{0CF42331-EA97-4332-A5BA-55B7C71EDBAB}" destId="{BAFF66E2-5248-4890-9D10-116029F7E65F}" srcOrd="1" destOrd="0" presId="urn:microsoft.com/office/officeart/2005/8/layout/cycle2"/>
    <dgm:cxn modelId="{7BB0A457-FA2F-4142-8D0C-70BBBB69D701}" type="presOf" srcId="{A19B8687-5D5B-4F1E-8D76-9761FD91B162}" destId="{24168DDA-66C2-46A9-9F1A-5AFFBE140345}" srcOrd="0" destOrd="0" presId="urn:microsoft.com/office/officeart/2005/8/layout/cycle2"/>
    <dgm:cxn modelId="{C19AE6DF-2A2D-4D67-8D3C-5071DBF882DD}" type="presOf" srcId="{2AE6EA05-D72C-4EEC-931F-8E10DB2285E3}" destId="{897FCEE6-7B1C-4F42-B9A7-BFE076BAEB7A}" srcOrd="1" destOrd="0" presId="urn:microsoft.com/office/officeart/2005/8/layout/cycle2"/>
    <dgm:cxn modelId="{2115005B-A052-4EAF-8741-EC287CDF7409}" type="presOf" srcId="{85DB27A7-A3D2-4B0D-83C9-33B2F195DCE7}" destId="{37D49778-69B5-4D80-AD54-B1FEC6AAEA47}" srcOrd="0" destOrd="0" presId="urn:microsoft.com/office/officeart/2005/8/layout/cycle2"/>
    <dgm:cxn modelId="{18682A9F-EEB8-4455-9980-D1622D9D69CB}" type="presOf" srcId="{A19B8687-5D5B-4F1E-8D76-9761FD91B162}" destId="{B0482AC0-1EB1-49FF-A791-8AE0B7818E3E}" srcOrd="1" destOrd="0" presId="urn:microsoft.com/office/officeart/2005/8/layout/cycle2"/>
    <dgm:cxn modelId="{01DEF0E7-D604-4DCB-9A9C-F0E6738D6A8D}" type="presParOf" srcId="{BD867225-837C-447B-945F-0DFFD2B51962}" destId="{86E1DB3C-A209-4644-8909-D52E8CF3B6E5}" srcOrd="0" destOrd="0" presId="urn:microsoft.com/office/officeart/2005/8/layout/cycle2"/>
    <dgm:cxn modelId="{C3CCF51B-BFAD-4F25-BB73-9A690E97958C}" type="presParOf" srcId="{BD867225-837C-447B-945F-0DFFD2B51962}" destId="{9BE84F9F-598A-4758-95AB-EC044CB352E8}" srcOrd="1" destOrd="0" presId="urn:microsoft.com/office/officeart/2005/8/layout/cycle2"/>
    <dgm:cxn modelId="{5A85B372-77A2-4565-8E1C-11D91B7112CF}" type="presParOf" srcId="{9BE84F9F-598A-4758-95AB-EC044CB352E8}" destId="{BAFF66E2-5248-4890-9D10-116029F7E65F}" srcOrd="0" destOrd="0" presId="urn:microsoft.com/office/officeart/2005/8/layout/cycle2"/>
    <dgm:cxn modelId="{02943B22-CD4C-4990-A941-DF6171490861}" type="presParOf" srcId="{BD867225-837C-447B-945F-0DFFD2B51962}" destId="{37D49778-69B5-4D80-AD54-B1FEC6AAEA47}" srcOrd="2" destOrd="0" presId="urn:microsoft.com/office/officeart/2005/8/layout/cycle2"/>
    <dgm:cxn modelId="{7BD57881-F163-42BD-89F3-78CD3D0D9F4E}" type="presParOf" srcId="{BD867225-837C-447B-945F-0DFFD2B51962}" destId="{D0E99F17-D541-4636-8090-BBE1EBDA9FE1}" srcOrd="3" destOrd="0" presId="urn:microsoft.com/office/officeart/2005/8/layout/cycle2"/>
    <dgm:cxn modelId="{748FA0AA-4E5C-44EB-BDB7-2B01B5E5FBB2}" type="presParOf" srcId="{D0E99F17-D541-4636-8090-BBE1EBDA9FE1}" destId="{897FCEE6-7B1C-4F42-B9A7-BFE076BAEB7A}" srcOrd="0" destOrd="0" presId="urn:microsoft.com/office/officeart/2005/8/layout/cycle2"/>
    <dgm:cxn modelId="{40AAC678-208D-46AC-9AFA-5E95D53437AC}" type="presParOf" srcId="{BD867225-837C-447B-945F-0DFFD2B51962}" destId="{EC3EA94F-453A-42B7-9B29-585F72149B4D}" srcOrd="4" destOrd="0" presId="urn:microsoft.com/office/officeart/2005/8/layout/cycle2"/>
    <dgm:cxn modelId="{B34FF4BE-C414-4044-A314-5D3C92C6CE96}" type="presParOf" srcId="{BD867225-837C-447B-945F-0DFFD2B51962}" destId="{24168DDA-66C2-46A9-9F1A-5AFFBE140345}" srcOrd="5" destOrd="0" presId="urn:microsoft.com/office/officeart/2005/8/layout/cycle2"/>
    <dgm:cxn modelId="{8BE6E7C4-39E6-4712-9B35-E132C3AF0DEF}" type="presParOf" srcId="{24168DDA-66C2-46A9-9F1A-5AFFBE140345}" destId="{B0482AC0-1EB1-49FF-A791-8AE0B7818E3E}"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388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4137025" y="0"/>
            <a:ext cx="3163888" cy="479425"/>
          </a:xfrm>
          <a:prstGeom prst="rect">
            <a:avLst/>
          </a:prstGeom>
        </p:spPr>
        <p:txBody>
          <a:bodyPr vert="horz" lIns="91440" tIns="45720" rIns="91440" bIns="45720" rtlCol="0"/>
          <a:lstStyle>
            <a:lvl1pPr algn="r">
              <a:defRPr sz="1200"/>
            </a:lvl1pPr>
          </a:lstStyle>
          <a:p>
            <a:pPr>
              <a:defRPr/>
            </a:pPr>
            <a:fld id="{9D4384C5-E6B0-428D-8E73-CA215AF2A4E3}" type="datetimeFigureOut">
              <a:rPr lang="en-US"/>
              <a:pPr>
                <a:defRPr/>
              </a:pPr>
              <a:t>4/4/2012</a:t>
            </a:fld>
            <a:endParaRPr lang="en-US"/>
          </a:p>
        </p:txBody>
      </p:sp>
      <p:sp>
        <p:nvSpPr>
          <p:cNvPr id="4" name="Footer Placeholder 3"/>
          <p:cNvSpPr>
            <a:spLocks noGrp="1"/>
          </p:cNvSpPr>
          <p:nvPr>
            <p:ph type="ftr" sz="quarter" idx="2"/>
          </p:nvPr>
        </p:nvSpPr>
        <p:spPr>
          <a:xfrm>
            <a:off x="0" y="9107488"/>
            <a:ext cx="3163888" cy="479425"/>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4137025" y="9107488"/>
            <a:ext cx="3163888" cy="479425"/>
          </a:xfrm>
          <a:prstGeom prst="rect">
            <a:avLst/>
          </a:prstGeom>
        </p:spPr>
        <p:txBody>
          <a:bodyPr vert="horz" lIns="91440" tIns="45720" rIns="91440" bIns="45720" rtlCol="0" anchor="b"/>
          <a:lstStyle>
            <a:lvl1pPr algn="r">
              <a:defRPr sz="1200"/>
            </a:lvl1pPr>
          </a:lstStyle>
          <a:p>
            <a:pPr>
              <a:defRPr/>
            </a:pPr>
            <a:fld id="{364D36B1-815E-46B3-BF05-705B4CC4C09A}" type="slidenum">
              <a:rPr lang="en-US"/>
              <a:pPr>
                <a:defRPr/>
              </a:pPr>
              <a:t>‹#›</a:t>
            </a:fld>
            <a:endParaRPr lang="en-US"/>
          </a:p>
        </p:txBody>
      </p:sp>
    </p:spTree>
    <p:extLst>
      <p:ext uri="{BB962C8B-B14F-4D97-AF65-F5344CB8AC3E}">
        <p14:creationId xmlns:p14="http://schemas.microsoft.com/office/powerpoint/2010/main" val="2722787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Header Placeholder 19457"/>
          <p:cNvSpPr>
            <a:spLocks noGrp="1" noChangeArrowheads="1"/>
          </p:cNvSpPr>
          <p:nvPr>
            <p:ph type="hdr" sz="quarter"/>
          </p:nvPr>
        </p:nvSpPr>
        <p:spPr bwMode="auto">
          <a:xfrm>
            <a:off x="0" y="0"/>
            <a:ext cx="3163888" cy="479425"/>
          </a:xfrm>
          <a:prstGeom prst="rect">
            <a:avLst/>
          </a:prstGeom>
          <a:noFill/>
          <a:ln w="9525">
            <a:noFill/>
            <a:miter lim="800000"/>
            <a:headEnd/>
            <a:tailEnd/>
          </a:ln>
        </p:spPr>
        <p:txBody>
          <a:bodyPr vert="horz" wrap="square" lIns="96515" tIns="48257" rIns="96515" bIns="48257" numCol="1" anchor="t" anchorCtr="0" compatLnSpc="1">
            <a:prstTxWarp prst="textNoShape">
              <a:avLst/>
            </a:prstTxWarp>
          </a:bodyPr>
          <a:lstStyle>
            <a:lvl1pPr algn="l" defTabSz="965200" eaLnBrk="1" hangingPunct="1">
              <a:defRPr sz="1300" b="0"/>
            </a:lvl1pPr>
          </a:lstStyle>
          <a:p>
            <a:pPr>
              <a:defRPr/>
            </a:pPr>
            <a:endParaRPr lang="en-US"/>
          </a:p>
        </p:txBody>
      </p:sp>
      <p:sp>
        <p:nvSpPr>
          <p:cNvPr id="19459" name="Date Placeholder 19458"/>
          <p:cNvSpPr>
            <a:spLocks noGrp="1" noChangeArrowheads="1"/>
          </p:cNvSpPr>
          <p:nvPr>
            <p:ph type="dt" idx="1"/>
          </p:nvPr>
        </p:nvSpPr>
        <p:spPr bwMode="auto">
          <a:xfrm>
            <a:off x="4137025" y="0"/>
            <a:ext cx="3163888" cy="479425"/>
          </a:xfrm>
          <a:prstGeom prst="rect">
            <a:avLst/>
          </a:prstGeom>
          <a:noFill/>
          <a:ln w="9525">
            <a:noFill/>
            <a:miter lim="800000"/>
            <a:headEnd/>
            <a:tailEnd/>
          </a:ln>
        </p:spPr>
        <p:txBody>
          <a:bodyPr vert="horz" wrap="square" lIns="96515" tIns="48257" rIns="96515" bIns="48257" numCol="1" anchor="t" anchorCtr="0" compatLnSpc="1">
            <a:prstTxWarp prst="textNoShape">
              <a:avLst/>
            </a:prstTxWarp>
          </a:bodyPr>
          <a:lstStyle>
            <a:lvl1pPr algn="r" defTabSz="965200" eaLnBrk="1" hangingPunct="1">
              <a:defRPr sz="1300" b="0"/>
            </a:lvl1pPr>
          </a:lstStyle>
          <a:p>
            <a:pPr>
              <a:defRPr/>
            </a:pPr>
            <a:endParaRPr lang="en-US"/>
          </a:p>
        </p:txBody>
      </p:sp>
      <p:sp>
        <p:nvSpPr>
          <p:cNvPr id="14340" name="Rectangle 19459"/>
          <p:cNvSpPr>
            <a:spLocks noGrp="1" noRot="1" noChangeAspect="1" noChangeArrowheads="1" noTextEdit="1"/>
          </p:cNvSpPr>
          <p:nvPr>
            <p:ph type="sldImg" idx="2"/>
          </p:nvPr>
        </p:nvSpPr>
        <p:spPr bwMode="auto">
          <a:xfrm>
            <a:off x="1254125" y="719138"/>
            <a:ext cx="4794250" cy="3595687"/>
          </a:xfrm>
          <a:prstGeom prst="rect">
            <a:avLst/>
          </a:prstGeom>
          <a:noFill/>
          <a:ln w="9525" algn="ctr">
            <a:solidFill>
              <a:srgbClr val="000000"/>
            </a:solidFill>
            <a:miter lim="800000"/>
            <a:headEnd/>
            <a:tailEnd/>
          </a:ln>
        </p:spPr>
      </p:sp>
      <p:sp>
        <p:nvSpPr>
          <p:cNvPr id="35845" name="Notes Placeholder 35844"/>
          <p:cNvSpPr>
            <a:spLocks noGrp="1" noChangeArrowheads="1"/>
          </p:cNvSpPr>
          <p:nvPr>
            <p:ph type="body" sz="quarter" idx="3"/>
          </p:nvPr>
        </p:nvSpPr>
        <p:spPr bwMode="auto">
          <a:xfrm>
            <a:off x="730250" y="4554538"/>
            <a:ext cx="5842000" cy="4314825"/>
          </a:xfrm>
          <a:prstGeom prst="rect">
            <a:avLst/>
          </a:prstGeom>
          <a:noFill/>
          <a:ln w="9525" cap="flat" cmpd="sng" algn="ctr">
            <a:noFill/>
            <a:prstDash val="solid"/>
            <a:miter lim="800000"/>
            <a:headEnd type="none" w="med" len="med"/>
            <a:tailEnd type="none" w="med" len="med"/>
          </a:ln>
          <a:effectLst/>
        </p:spPr>
        <p:txBody>
          <a:bodyPr vert="horz" wrap="square" lIns="96515" tIns="48257" rIns="96515" bIns="4825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2" name="Footer Placeholder 19461"/>
          <p:cNvSpPr>
            <a:spLocks noGrp="1" noChangeArrowheads="1"/>
          </p:cNvSpPr>
          <p:nvPr>
            <p:ph type="ftr" sz="quarter" idx="4"/>
          </p:nvPr>
        </p:nvSpPr>
        <p:spPr bwMode="auto">
          <a:xfrm>
            <a:off x="0" y="9107488"/>
            <a:ext cx="3163888" cy="479425"/>
          </a:xfrm>
          <a:prstGeom prst="rect">
            <a:avLst/>
          </a:prstGeom>
          <a:noFill/>
          <a:ln w="9525">
            <a:noFill/>
            <a:miter lim="800000"/>
            <a:headEnd/>
            <a:tailEnd/>
          </a:ln>
        </p:spPr>
        <p:txBody>
          <a:bodyPr vert="horz" wrap="square" lIns="96515" tIns="48257" rIns="96515" bIns="48257" numCol="1" anchor="b" anchorCtr="0" compatLnSpc="1">
            <a:prstTxWarp prst="textNoShape">
              <a:avLst/>
            </a:prstTxWarp>
          </a:bodyPr>
          <a:lstStyle>
            <a:lvl1pPr algn="l" defTabSz="965200" eaLnBrk="1" hangingPunct="1">
              <a:defRPr sz="1300" b="0"/>
            </a:lvl1pPr>
          </a:lstStyle>
          <a:p>
            <a:pPr>
              <a:defRPr/>
            </a:pPr>
            <a:endParaRPr lang="en-US"/>
          </a:p>
        </p:txBody>
      </p:sp>
      <p:sp>
        <p:nvSpPr>
          <p:cNvPr id="35847" name="Slide Number Placeholder 35846"/>
          <p:cNvSpPr>
            <a:spLocks noGrp="1" noChangeArrowheads="1"/>
          </p:cNvSpPr>
          <p:nvPr>
            <p:ph type="sldNum" sz="quarter" idx="5"/>
          </p:nvPr>
        </p:nvSpPr>
        <p:spPr bwMode="auto">
          <a:xfrm>
            <a:off x="4137025" y="9107488"/>
            <a:ext cx="3163888" cy="479425"/>
          </a:xfrm>
          <a:prstGeom prst="rect">
            <a:avLst/>
          </a:prstGeom>
          <a:noFill/>
          <a:ln w="9525" cap="flat" cmpd="sng" algn="ctr">
            <a:noFill/>
            <a:prstDash val="solid"/>
            <a:miter lim="800000"/>
            <a:headEnd type="none" w="med" len="med"/>
            <a:tailEnd type="none" w="med" len="med"/>
          </a:ln>
          <a:effectLst/>
        </p:spPr>
        <p:txBody>
          <a:bodyPr vert="horz" wrap="square" lIns="96515" tIns="48257" rIns="96515" bIns="48257" numCol="1" anchor="b" anchorCtr="0" compatLnSpc="1">
            <a:prstTxWarp prst="textNoShape">
              <a:avLst/>
            </a:prstTxWarp>
          </a:bodyPr>
          <a:lstStyle>
            <a:lvl1pPr algn="r" defTabSz="965200" eaLnBrk="1" hangingPunct="1">
              <a:defRPr sz="1300" b="0"/>
            </a:lvl1pPr>
          </a:lstStyle>
          <a:p>
            <a:pPr>
              <a:defRPr/>
            </a:pPr>
            <a:fld id="{11D29CD3-EA91-4B07-8041-33A63E8C46BA}" type="slidenum">
              <a:rPr lang="en-US"/>
              <a:pPr>
                <a:defRPr/>
              </a:pPr>
              <a:t>‹#›</a:t>
            </a:fld>
            <a:endParaRPr lang="en-US"/>
          </a:p>
        </p:txBody>
      </p:sp>
    </p:spTree>
    <p:extLst>
      <p:ext uri="{BB962C8B-B14F-4D97-AF65-F5344CB8AC3E}">
        <p14:creationId xmlns:p14="http://schemas.microsoft.com/office/powerpoint/2010/main" val="11718359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hape 4"/>
          <p:cNvSpPr>
            <a:spLocks noGrp="1" noChangeArrowheads="1"/>
          </p:cNvSpPr>
          <p:nvPr>
            <p:ph type="sldNum" sz="quarter" idx="5"/>
          </p:nvPr>
        </p:nvSpPr>
        <p:spPr>
          <a:noFill/>
          <a:ln>
            <a:headEnd/>
            <a:tailEnd/>
          </a:ln>
        </p:spPr>
        <p:txBody>
          <a:bodyPr/>
          <a:lstStyle/>
          <a:p>
            <a:fld id="{489CD3C6-3D47-4CC0-9CF2-E2692F3E0144}" type="slidenum">
              <a:rPr lang="en-US" smtClean="0"/>
              <a:pPr/>
              <a:t>1</a:t>
            </a:fld>
            <a:endParaRPr lang="en-US" smtClean="0"/>
          </a:p>
        </p:txBody>
      </p:sp>
      <p:sp>
        <p:nvSpPr>
          <p:cNvPr id="15363" name="Rectangle 20481"/>
          <p:cNvSpPr>
            <a:spLocks noGrp="1" noRot="1" noChangeAspect="1" noChangeArrowheads="1" noTextEdit="1"/>
          </p:cNvSpPr>
          <p:nvPr>
            <p:ph type="sldImg"/>
          </p:nvPr>
        </p:nvSpPr>
        <p:spPr>
          <a:noFill/>
          <a:ln cap="flat">
            <a:headEnd type="none" w="med" len="med"/>
            <a:tailEnd type="none" w="med" len="med"/>
          </a:ln>
        </p:spPr>
      </p:sp>
      <p:sp>
        <p:nvSpPr>
          <p:cNvPr id="15364" name="Rectangle 20482"/>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2006 MCW Technologies, LLC. All Rights Reserved.</a:t>
            </a:r>
          </a:p>
          <a:p>
            <a:endParaRPr lang="en-US"/>
          </a:p>
        </p:txBody>
      </p:sp>
      <p:sp>
        <p:nvSpPr>
          <p:cNvPr id="5" name="Rectangle 91"/>
          <p:cNvSpPr>
            <a:spLocks noGrp="1" noChangeArrowheads="1"/>
          </p:cNvSpPr>
          <p:nvPr>
            <p:ph type="sldNum" sz="quarter" idx="5"/>
          </p:nvPr>
        </p:nvSpPr>
        <p:spPr>
          <a:ln/>
        </p:spPr>
        <p:txBody>
          <a:bodyPr/>
          <a:lstStyle/>
          <a:p>
            <a:fld id="{44BC5FF4-BD45-470D-8BB3-3A9C1141B5A1}" type="slidenum">
              <a:rPr lang="en-US"/>
              <a:pPr/>
              <a:t>8</a:t>
            </a:fld>
            <a:endParaRPr 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383F48F-E20D-4945-AADA-050CEE52EF86}" type="datetime8">
              <a:rPr lang="en-US"/>
              <a:pPr/>
              <a:t>4/4/2012 11:24 AM</a:t>
            </a:fld>
            <a:endParaRPr lang="en-US"/>
          </a:p>
        </p:txBody>
      </p:sp>
      <p:sp>
        <p:nvSpPr>
          <p:cNvPr id="5" name="Rectangle 6"/>
          <p:cNvSpPr>
            <a:spLocks noGrp="1" noChangeArrowheads="1"/>
          </p:cNvSpPr>
          <p:nvPr>
            <p:ph type="ftr" sz="quarter" idx="4"/>
          </p:nvPr>
        </p:nvSpPr>
        <p:spPr>
          <a:ln/>
        </p:spPr>
        <p:txBody>
          <a:bodyPr/>
          <a:lstStyle/>
          <a:p>
            <a:r>
              <a:rPr lang="en-US"/>
              <a:t>© 2006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6" name="Rectangle 7"/>
          <p:cNvSpPr>
            <a:spLocks noGrp="1" noChangeArrowheads="1"/>
          </p:cNvSpPr>
          <p:nvPr>
            <p:ph type="sldNum" sz="quarter" idx="5"/>
          </p:nvPr>
        </p:nvSpPr>
        <p:spPr>
          <a:ln/>
        </p:spPr>
        <p:txBody>
          <a:bodyPr/>
          <a:lstStyle/>
          <a:p>
            <a:fld id="{F17B3CEC-E197-4D25-B7F8-0129132B02AA}" type="slidenum">
              <a:rPr lang="en-US"/>
              <a:pPr/>
              <a:t>23</a:t>
            </a:fld>
            <a:endParaRPr lang="en-US"/>
          </a:p>
        </p:txBody>
      </p:sp>
      <p:sp>
        <p:nvSpPr>
          <p:cNvPr id="493570" name="Rectangle 2"/>
          <p:cNvSpPr>
            <a:spLocks noGrp="1" noRot="1" noChangeAspect="1" noChangeArrowheads="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Copyright 2006 MCW Technologies, LLC. All Rights Reserved.</a:t>
            </a:r>
          </a:p>
          <a:p>
            <a:endParaRPr lang="en-US"/>
          </a:p>
        </p:txBody>
      </p:sp>
      <p:sp>
        <p:nvSpPr>
          <p:cNvPr id="5" name="Slide Number Placeholder 4"/>
          <p:cNvSpPr>
            <a:spLocks noGrp="1"/>
          </p:cNvSpPr>
          <p:nvPr>
            <p:ph type="sldNum" sz="quarter" idx="11"/>
          </p:nvPr>
        </p:nvSpPr>
        <p:spPr/>
        <p:txBody>
          <a:bodyPr/>
          <a:lstStyle/>
          <a:p>
            <a:fld id="{41C9F03C-1CD2-486B-8FEB-1289C4F8B87F}" type="slidenum">
              <a:rPr lang="en-US" smtClean="0"/>
              <a:pPr/>
              <a:t>24</a:t>
            </a:fld>
            <a:endParaRPr lang="en-US"/>
          </a:p>
        </p:txBody>
      </p:sp>
    </p:spTree>
    <p:extLst>
      <p:ext uri="{BB962C8B-B14F-4D97-AF65-F5344CB8AC3E}">
        <p14:creationId xmlns:p14="http://schemas.microsoft.com/office/powerpoint/2010/main" val="2441342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Copyright 2006 MCW Technologies, LLC. All Rights Reserved.</a:t>
            </a:r>
          </a:p>
          <a:p>
            <a:endParaRPr lang="en-US"/>
          </a:p>
        </p:txBody>
      </p:sp>
      <p:sp>
        <p:nvSpPr>
          <p:cNvPr id="5" name="Slide Number Placeholder 4"/>
          <p:cNvSpPr>
            <a:spLocks noGrp="1"/>
          </p:cNvSpPr>
          <p:nvPr>
            <p:ph type="sldNum" sz="quarter" idx="11"/>
          </p:nvPr>
        </p:nvSpPr>
        <p:spPr/>
        <p:txBody>
          <a:bodyPr/>
          <a:lstStyle/>
          <a:p>
            <a:fld id="{41C9F03C-1CD2-486B-8FEB-1289C4F8B87F}" type="slidenum">
              <a:rPr lang="en-US" smtClean="0"/>
              <a:pPr/>
              <a:t>25</a:t>
            </a:fld>
            <a:endParaRPr lang="en-US"/>
          </a:p>
        </p:txBody>
      </p:sp>
    </p:spTree>
    <p:extLst>
      <p:ext uri="{BB962C8B-B14F-4D97-AF65-F5344CB8AC3E}">
        <p14:creationId xmlns:p14="http://schemas.microsoft.com/office/powerpoint/2010/main" val="18359089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odetocode.com/default.aspx"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12192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35052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9" name="Picture 6" descr="http://www.odetocode.com/">
            <a:hlinkClick r:id="rId2"/>
          </p:cNvPr>
          <p:cNvPicPr>
            <a:picLocks noChangeAspect="1" noChangeArrowheads="1"/>
          </p:cNvPicPr>
          <p:nvPr userDrawn="1"/>
        </p:nvPicPr>
        <p:blipFill>
          <a:blip r:embed="rId3"/>
          <a:srcRect r="26934"/>
          <a:stretch>
            <a:fillRect/>
          </a:stretch>
        </p:blipFill>
        <p:spPr bwMode="auto">
          <a:xfrm>
            <a:off x="7620000" y="6248400"/>
            <a:ext cx="1295400" cy="4391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2347701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9562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18798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chemeClr val="accent2"/>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32592610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287792006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2265677"/>
      </p:ext>
    </p:extLst>
  </p:cSld>
  <p:clrMapOvr>
    <a:masterClrMapping/>
  </p:clrMapOvr>
  <p:transition>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chemeClr val="accent2"/>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hyperlink" Target="http://www.odetocode.com/default.aspx"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BDBDA9"/>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4478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cxnSp>
        <p:nvCxnSpPr>
          <p:cNvPr id="14" name="Straight Connector 13"/>
          <p:cNvCxnSpPr/>
          <p:nvPr/>
        </p:nvCxnSpPr>
        <p:spPr bwMode="auto">
          <a:xfrm>
            <a:off x="0" y="6780212"/>
            <a:ext cx="9144000" cy="1588"/>
          </a:xfrm>
          <a:prstGeom prst="line">
            <a:avLst/>
          </a:prstGeom>
          <a:gradFill rotWithShape="1">
            <a:gsLst>
              <a:gs pos="0">
                <a:srgbClr val="A4D289"/>
              </a:gs>
              <a:gs pos="100000">
                <a:schemeClr val="bg1"/>
              </a:gs>
            </a:gsLst>
            <a:lin ang="5400000" scaled="1"/>
          </a:gradFill>
          <a:ln w="152400" cap="flat" cmpd="sng" algn="ctr">
            <a:solidFill>
              <a:srgbClr val="800000"/>
            </a:solidFill>
            <a:prstDash val="solid"/>
            <a:round/>
            <a:headEnd type="none" w="med" len="med"/>
            <a:tailEnd type="none" w="med" len="med"/>
          </a:ln>
          <a:effectLst>
            <a:glow rad="63500">
              <a:schemeClr val="bg2">
                <a:lumMod val="60000"/>
                <a:lumOff val="40000"/>
                <a:alpha val="40000"/>
              </a:schemeClr>
            </a:glow>
          </a:effectLst>
        </p:spPr>
      </p:cxnSp>
      <p:pic>
        <p:nvPicPr>
          <p:cNvPr id="8" name="Picture 6" descr="http://www.odetocode.com/">
            <a:hlinkClick r:id="rId10"/>
          </p:cNvPr>
          <p:cNvPicPr>
            <a:picLocks noChangeAspect="1" noChangeArrowheads="1"/>
          </p:cNvPicPr>
          <p:nvPr userDrawn="1"/>
        </p:nvPicPr>
        <p:blipFill>
          <a:blip r:embed="rId11"/>
          <a:srcRect r="26934"/>
          <a:stretch>
            <a:fillRect/>
          </a:stretch>
        </p:blipFill>
        <p:spPr bwMode="auto">
          <a:xfrm>
            <a:off x="7620000" y="6266497"/>
            <a:ext cx="1295400" cy="4391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7049663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69" r:id="rId7"/>
    <p:sldLayoutId id="2147483770" r:id="rId8"/>
  </p:sldLayoutIdLst>
  <p:transition>
    <p:fade/>
  </p:transition>
  <p:timing>
    <p:tnLst>
      <p:par>
        <p:cTn id="1" dur="indefinite" restart="never" nodeType="tmRoot"/>
      </p:par>
    </p:tnLst>
  </p:timing>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www.etsy.com/" TargetMode="External"/><Relationship Id="rId2" Type="http://schemas.openxmlformats.org/officeDocument/2006/relationships/hyperlink" Target="http://code.flickr.com/"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hyperlink" Target="http://www.edn.com/article/521175-Test_driven_development_for_embedded_C_Why_debug_.php"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research.microsoft.com/en-us/groups/ese/nagappan_tdd.pdf"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hape 187394"/>
          <p:cNvSpPr>
            <a:spLocks noGrp="1" noChangeArrowheads="1"/>
          </p:cNvSpPr>
          <p:nvPr>
            <p:ph type="ctrTitle"/>
          </p:nvPr>
        </p:nvSpPr>
        <p:spPr/>
        <p:txBody>
          <a:bodyPr/>
          <a:lstStyle/>
          <a:p>
            <a:pPr marL="0" indent="0" defTabSz="914400" eaLnBrk="1" hangingPunct="1"/>
            <a:r>
              <a:rPr lang="en-US" dirty="0" smtClean="0"/>
              <a:t>Test Driven Development</a:t>
            </a:r>
          </a:p>
        </p:txBody>
      </p:sp>
      <p:sp>
        <p:nvSpPr>
          <p:cNvPr id="6147" name="Shape 187395"/>
          <p:cNvSpPr>
            <a:spLocks noGrp="1" noChangeArrowheads="1"/>
          </p:cNvSpPr>
          <p:nvPr>
            <p:ph type="subTitle" idx="1"/>
          </p:nvPr>
        </p:nvSpPr>
        <p:spPr/>
        <p:txBody>
          <a:bodyPr/>
          <a:lstStyle/>
          <a:p>
            <a:pPr defTabSz="914400"/>
            <a:r>
              <a:rPr lang="en-US" dirty="0"/>
              <a:t>Test First Development in .NET</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Stairway To Heaven</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bwMode="auto">
          <a:xfrm>
            <a:off x="457200" y="5181600"/>
            <a:ext cx="1828800" cy="9906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Traditional </a:t>
            </a:r>
          </a:p>
          <a:p>
            <a:pPr algn="ctr"/>
            <a:r>
              <a:rPr lang="en-US" sz="2000" dirty="0" smtClean="0">
                <a:latin typeface="Tekton Pro" pitchFamily="34" charset="0"/>
              </a:rPr>
              <a:t>Development</a:t>
            </a:r>
            <a:endParaRPr lang="en-US" sz="2000" dirty="0">
              <a:latin typeface="Tekton Pro" pitchFamily="34" charset="0"/>
            </a:endParaRPr>
          </a:p>
        </p:txBody>
      </p:sp>
      <p:sp>
        <p:nvSpPr>
          <p:cNvPr id="6" name="Rectangle 5"/>
          <p:cNvSpPr/>
          <p:nvPr/>
        </p:nvSpPr>
        <p:spPr bwMode="auto">
          <a:xfrm>
            <a:off x="2057400" y="4343400"/>
            <a:ext cx="1828800" cy="9906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Test Driven</a:t>
            </a:r>
          </a:p>
          <a:p>
            <a:pPr algn="ctr"/>
            <a:r>
              <a:rPr lang="en-US" sz="2000" dirty="0" smtClean="0">
                <a:latin typeface="Tekton Pro" pitchFamily="34" charset="0"/>
              </a:rPr>
              <a:t>Development</a:t>
            </a:r>
            <a:endParaRPr lang="en-US" sz="2000" dirty="0">
              <a:latin typeface="Tekton Pro" pitchFamily="34" charset="0"/>
            </a:endParaRPr>
          </a:p>
        </p:txBody>
      </p:sp>
      <p:sp>
        <p:nvSpPr>
          <p:cNvPr id="7" name="Rectangle 6"/>
          <p:cNvSpPr/>
          <p:nvPr/>
        </p:nvSpPr>
        <p:spPr bwMode="auto">
          <a:xfrm>
            <a:off x="3733800" y="3505200"/>
            <a:ext cx="1828800" cy="9906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Continuous </a:t>
            </a:r>
          </a:p>
          <a:p>
            <a:pPr algn="ctr"/>
            <a:r>
              <a:rPr lang="en-US" sz="2000" dirty="0" smtClean="0">
                <a:latin typeface="Tekton Pro" pitchFamily="34" charset="0"/>
              </a:rPr>
              <a:t>Integration</a:t>
            </a:r>
            <a:endParaRPr lang="en-US" sz="2000" dirty="0">
              <a:latin typeface="Tekton Pro" pitchFamily="34" charset="0"/>
            </a:endParaRPr>
          </a:p>
        </p:txBody>
      </p:sp>
      <p:sp>
        <p:nvSpPr>
          <p:cNvPr id="8" name="Rectangle 7"/>
          <p:cNvSpPr/>
          <p:nvPr/>
        </p:nvSpPr>
        <p:spPr bwMode="auto">
          <a:xfrm>
            <a:off x="5410200" y="2743200"/>
            <a:ext cx="1828800" cy="9906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Continuous </a:t>
            </a:r>
          </a:p>
          <a:p>
            <a:pPr algn="ctr"/>
            <a:r>
              <a:rPr lang="en-US" sz="2000" dirty="0" smtClean="0">
                <a:latin typeface="Tekton Pro" pitchFamily="34" charset="0"/>
              </a:rPr>
              <a:t>Deployment</a:t>
            </a:r>
            <a:endParaRPr lang="en-US" sz="2000" dirty="0">
              <a:latin typeface="Tekton Pro" pitchFamily="34" charset="0"/>
            </a:endParaRPr>
          </a:p>
        </p:txBody>
      </p:sp>
      <p:sp>
        <p:nvSpPr>
          <p:cNvPr id="9" name="Rectangle 8"/>
          <p:cNvSpPr/>
          <p:nvPr/>
        </p:nvSpPr>
        <p:spPr bwMode="auto">
          <a:xfrm>
            <a:off x="7086600" y="1905000"/>
            <a:ext cx="1828800" cy="9906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Speed</a:t>
            </a:r>
          </a:p>
          <a:p>
            <a:pPr algn="ctr"/>
            <a:r>
              <a:rPr lang="en-US" sz="2000" dirty="0" smtClean="0">
                <a:latin typeface="Tekton Pro" pitchFamily="34" charset="0"/>
              </a:rPr>
              <a:t>Agility</a:t>
            </a:r>
          </a:p>
          <a:p>
            <a:pPr algn="ctr"/>
            <a:r>
              <a:rPr lang="en-US" sz="2000" dirty="0" smtClean="0">
                <a:latin typeface="Tekton Pro" pitchFamily="34" charset="0"/>
              </a:rPr>
              <a:t>Feedback</a:t>
            </a:r>
            <a:endParaRPr lang="en-US" sz="2000" dirty="0">
              <a:latin typeface="Tekton Pro" pitchFamily="34" charset="0"/>
            </a:endParaRPr>
          </a:p>
        </p:txBody>
      </p:sp>
    </p:spTree>
    <p:extLst>
      <p:ext uri="{BB962C8B-B14F-4D97-AF65-F5344CB8AC3E}">
        <p14:creationId xmlns:p14="http://schemas.microsoft.com/office/powerpoint/2010/main" val="1106323083"/>
      </p:ext>
    </p:extLst>
  </p:cSld>
  <p:clrMapOvr>
    <a:masterClrMapping/>
  </p:clrMapOvr>
  <p:transition>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Continuous Deployment</a:t>
            </a:r>
            <a:endParaRPr lang="en-US" dirty="0"/>
          </a:p>
        </p:txBody>
      </p:sp>
      <p:sp>
        <p:nvSpPr>
          <p:cNvPr id="3" name="Content Placeholder 2"/>
          <p:cNvSpPr>
            <a:spLocks noGrp="1"/>
          </p:cNvSpPr>
          <p:nvPr>
            <p:ph idx="1"/>
          </p:nvPr>
        </p:nvSpPr>
        <p:spPr/>
        <p:txBody>
          <a:bodyPr/>
          <a:lstStyle/>
          <a:p>
            <a:r>
              <a:rPr lang="en-US" dirty="0" smtClean="0"/>
              <a:t>Amazon deploys functionality every 11.6 seconds</a:t>
            </a:r>
          </a:p>
          <a:p>
            <a:pPr lvl="1"/>
            <a:r>
              <a:rPr lang="en-US" dirty="0" smtClean="0"/>
              <a:t>90% reduction in outage minutes</a:t>
            </a:r>
          </a:p>
          <a:p>
            <a:pPr lvl="1"/>
            <a:r>
              <a:rPr lang="en-US" dirty="0" smtClean="0"/>
              <a:t>0.0001% of deployments create an outage</a:t>
            </a:r>
          </a:p>
          <a:p>
            <a:r>
              <a:rPr lang="en-US" dirty="0">
                <a:hlinkClick r:id="rId2"/>
              </a:rPr>
              <a:t>http://code.flickr.com</a:t>
            </a:r>
            <a:r>
              <a:rPr lang="en-US" dirty="0" smtClean="0">
                <a:hlinkClick r:id="rId2"/>
              </a:rPr>
              <a:t>/</a:t>
            </a:r>
            <a:endParaRPr lang="en-US" dirty="0" smtClean="0"/>
          </a:p>
          <a:p>
            <a:r>
              <a:rPr lang="en-US" dirty="0">
                <a:hlinkClick r:id="rId3"/>
              </a:rPr>
              <a:t>http://www.etsy.com/</a:t>
            </a:r>
            <a:endParaRPr lang="en-US" dirty="0"/>
          </a:p>
        </p:txBody>
      </p:sp>
    </p:spTree>
    <p:extLst>
      <p:ext uri="{BB962C8B-B14F-4D97-AF65-F5344CB8AC3E}">
        <p14:creationId xmlns:p14="http://schemas.microsoft.com/office/powerpoint/2010/main" val="2284543965"/>
      </p:ext>
    </p:extLst>
  </p:cSld>
  <p:clrMapOvr>
    <a:masterClrMapping/>
  </p:clrMapOvr>
  <p:transition>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5122" name="Picture 2" descr="http://optimumsportsperformance.com/blog/wp-content/uploads/2010/03/fork-in-the-r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877" y="1311886"/>
            <a:ext cx="6187402" cy="463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27261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Makes Your Life Easier</a:t>
            </a:r>
            <a:endParaRPr lang="en-US" dirty="0"/>
          </a:p>
        </p:txBody>
      </p:sp>
      <p:sp>
        <p:nvSpPr>
          <p:cNvPr id="3" name="Text Placeholder 2"/>
          <p:cNvSpPr>
            <a:spLocks noGrp="1"/>
          </p:cNvSpPr>
          <p:nvPr>
            <p:ph type="body" idx="1"/>
          </p:nvPr>
        </p:nvSpPr>
        <p:spPr/>
        <p:txBody>
          <a:bodyPr/>
          <a:lstStyle/>
          <a:p>
            <a:r>
              <a:rPr lang="en-US" dirty="0" smtClean="0"/>
              <a:t>Easier to find bugs in software</a:t>
            </a:r>
          </a:p>
          <a:p>
            <a:r>
              <a:rPr lang="en-US" dirty="0" smtClean="0"/>
              <a:t>Easier to maintain and change software</a:t>
            </a:r>
          </a:p>
          <a:p>
            <a:r>
              <a:rPr lang="en-US" dirty="0" smtClean="0"/>
              <a:t>Easier to understand code</a:t>
            </a:r>
          </a:p>
          <a:p>
            <a:r>
              <a:rPr lang="en-US" dirty="0" smtClean="0"/>
              <a:t>Easier to develop new features</a:t>
            </a:r>
            <a:endParaRPr lang="en-US" dirty="0"/>
          </a:p>
        </p:txBody>
      </p:sp>
      <p:pic>
        <p:nvPicPr>
          <p:cNvPr id="2050" name="Picture 2" descr="http://t0.gstatic.com/images?q=tbn:ANd9GcTe91ZCae5BrxYwxbSQ4N3sEIs7pwzXYP3pSOfTXjpAF9eO7Dbs4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352800"/>
            <a:ext cx="4062169" cy="2703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03170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Like A Scientist</a:t>
            </a:r>
            <a:endParaRPr lang="en-US" dirty="0"/>
          </a:p>
        </p:txBody>
      </p:sp>
      <p:sp>
        <p:nvSpPr>
          <p:cNvPr id="3" name="Text Placeholder 2"/>
          <p:cNvSpPr>
            <a:spLocks noGrp="1"/>
          </p:cNvSpPr>
          <p:nvPr>
            <p:ph type="body" idx="1"/>
          </p:nvPr>
        </p:nvSpPr>
        <p:spPr/>
        <p:txBody>
          <a:bodyPr/>
          <a:lstStyle/>
          <a:p>
            <a:r>
              <a:rPr lang="en-US" dirty="0" smtClean="0"/>
              <a:t>Hypothesis</a:t>
            </a:r>
          </a:p>
          <a:p>
            <a:r>
              <a:rPr lang="en-US" dirty="0" smtClean="0"/>
              <a:t>Repeatable experiments</a:t>
            </a:r>
          </a:p>
          <a:p>
            <a:r>
              <a:rPr lang="en-US" dirty="0" smtClean="0"/>
              <a:t>Conclusions</a:t>
            </a:r>
            <a:endParaRPr lang="en-US" dirty="0"/>
          </a:p>
        </p:txBody>
      </p:sp>
    </p:spTree>
    <p:extLst>
      <p:ext uri="{BB962C8B-B14F-4D97-AF65-F5344CB8AC3E}">
        <p14:creationId xmlns:p14="http://schemas.microsoft.com/office/powerpoint/2010/main" val="382151163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999" y="2489688"/>
            <a:ext cx="8122801" cy="223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3921297"/>
      </p:ext>
    </p:extLst>
  </p:cSld>
  <p:clrMapOvr>
    <a:masterClrMapping/>
  </p:clrMapOvr>
  <p:transition>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Isn’t </a:t>
            </a:r>
            <a:r>
              <a:rPr lang="en-US" dirty="0" smtClean="0"/>
              <a:t>All About </a:t>
            </a:r>
            <a:r>
              <a:rPr lang="en-US" dirty="0"/>
              <a:t>Testing</a:t>
            </a:r>
          </a:p>
        </p:txBody>
      </p:sp>
      <p:sp>
        <p:nvSpPr>
          <p:cNvPr id="3" name="Content Placeholder 2"/>
          <p:cNvSpPr>
            <a:spLocks noGrp="1"/>
          </p:cNvSpPr>
          <p:nvPr>
            <p:ph idx="1"/>
          </p:nvPr>
        </p:nvSpPr>
        <p:spPr/>
        <p:txBody>
          <a:bodyPr/>
          <a:lstStyle/>
          <a:p>
            <a:r>
              <a:rPr lang="en-US" dirty="0" smtClean="0"/>
              <a:t>Confidence</a:t>
            </a:r>
          </a:p>
          <a:p>
            <a:pPr lvl="1"/>
            <a:r>
              <a:rPr lang="en-US" dirty="0" smtClean="0"/>
              <a:t>Confidence in the code</a:t>
            </a:r>
          </a:p>
          <a:p>
            <a:pPr lvl="1"/>
            <a:r>
              <a:rPr lang="en-US" dirty="0" smtClean="0"/>
              <a:t>Confidence to change the code</a:t>
            </a:r>
            <a:endParaRPr lang="en-US" dirty="0"/>
          </a:p>
        </p:txBody>
      </p:sp>
      <p:pic>
        <p:nvPicPr>
          <p:cNvPr id="1026" name="Picture 2" descr="http://flipme.com/flipme-blog/wp-content/uploads/2012/03/confidence_real_estate_investing-250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371600"/>
            <a:ext cx="3581400" cy="429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134177"/>
      </p:ext>
    </p:extLst>
  </p:cSld>
  <p:clrMapOvr>
    <a:masterClrMapping/>
  </p:clrMapOvr>
  <p:transition>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Time Debugging</a:t>
            </a:r>
            <a:endParaRPr lang="en-US" dirty="0"/>
          </a:p>
        </p:txBody>
      </p:sp>
      <p:sp>
        <p:nvSpPr>
          <p:cNvPr id="3" name="Content Placeholder 2"/>
          <p:cNvSpPr>
            <a:spLocks noGrp="1"/>
          </p:cNvSpPr>
          <p:nvPr>
            <p:ph idx="1"/>
          </p:nvPr>
        </p:nvSpPr>
        <p:spPr/>
        <p:txBody>
          <a:bodyPr/>
          <a:lstStyle/>
          <a:p>
            <a:r>
              <a:rPr lang="en-US" dirty="0" smtClean="0">
                <a:hlinkClick r:id="rId2"/>
              </a:rPr>
              <a:t>TDD for Embedded C</a:t>
            </a:r>
            <a:endParaRPr lang="en-US" dirty="0"/>
          </a:p>
        </p:txBody>
      </p:sp>
      <p:pic>
        <p:nvPicPr>
          <p:cNvPr id="2050" name="Picture 2" descr="http://www.edn.com/photo/296/296360-Test_driven_development_for_embedded_C_Why_debug_figure_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323" y="2057400"/>
            <a:ext cx="5612858" cy="424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92218"/>
      </p:ext>
    </p:extLst>
  </p:cSld>
  <p:clrMapOvr>
    <a:masterClrMapping/>
  </p:clrMapOvr>
  <p:transition>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Documentation With Teeth</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7562476"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720907"/>
      </p:ext>
    </p:extLst>
  </p:cSld>
  <p:clrMapOvr>
    <a:masterClrMapping/>
  </p:clrMapOvr>
  <p:transition>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Capturing Requirements (Ambler 2008)</a:t>
            </a:r>
            <a:endParaRPr lang="en-US" dirty="0"/>
          </a:p>
        </p:txBody>
      </p:sp>
      <p:sp>
        <p:nvSpPr>
          <p:cNvPr id="3" name="Content Placeholder 2"/>
          <p:cNvSpPr>
            <a:spLocks noGrp="1"/>
          </p:cNvSpPr>
          <p:nvPr>
            <p:ph idx="1"/>
          </p:nvPr>
        </p:nvSpPr>
        <p:spPr/>
        <p:txBody>
          <a:bodyPr/>
          <a:lstStyle/>
          <a:p>
            <a:endParaRPr lang="en-US"/>
          </a:p>
        </p:txBody>
      </p:sp>
      <p:pic>
        <p:nvPicPr>
          <p:cNvPr id="4098" name="Picture 2" descr="http://www.ambysoft.com/artwork/graphs/tddRequirementsPractic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31100"/>
            <a:ext cx="7520354" cy="520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822328"/>
      </p:ext>
    </p:extLst>
  </p:cSld>
  <p:clrMapOvr>
    <a:masterClrMapping/>
  </p:clrMapOvr>
  <p:transition>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This Module</a:t>
            </a:r>
            <a:endParaRPr lang="en-US" dirty="0"/>
          </a:p>
        </p:txBody>
      </p:sp>
      <p:sp>
        <p:nvSpPr>
          <p:cNvPr id="3" name="Text Placeholder 2"/>
          <p:cNvSpPr>
            <a:spLocks noGrp="1"/>
          </p:cNvSpPr>
          <p:nvPr>
            <p:ph type="body" idx="1"/>
          </p:nvPr>
        </p:nvSpPr>
        <p:spPr/>
        <p:txBody>
          <a:bodyPr/>
          <a:lstStyle/>
          <a:p>
            <a:r>
              <a:rPr lang="en-US" dirty="0" smtClean="0"/>
              <a:t>What is it?</a:t>
            </a:r>
          </a:p>
          <a:p>
            <a:r>
              <a:rPr lang="en-US" dirty="0" smtClean="0"/>
              <a:t>What will it do for me?</a:t>
            </a:r>
          </a:p>
          <a:p>
            <a:endParaRPr lang="en-US" dirty="0"/>
          </a:p>
          <a:p>
            <a:endParaRPr lang="en-US" dirty="0"/>
          </a:p>
        </p:txBody>
      </p:sp>
      <p:pic>
        <p:nvPicPr>
          <p:cNvPr id="1026" name="Picture 2" descr="http://t0.gstatic.com/images?q=tbn:ANd9GcTM8E7TpzZE-DG9E5KthAgWs8U-qskJZmoQmQiYMATmzFZjOnb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828800"/>
            <a:ext cx="2806953"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32790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Is About Design</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32792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656" y="3733800"/>
            <a:ext cx="6903944"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8927303"/>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http://www.ambysoft.com/artwork/comparingTechniqu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8452"/>
            <a:ext cx="82677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719220"/>
      </p:ext>
    </p:extLst>
  </p:cSld>
  <p:clrMapOvr>
    <a:masterClrMapping/>
  </p:clrMapOvr>
  <p:transition>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Testing Spectrum</a:t>
            </a:r>
            <a:endParaRPr lang="en-US" dirty="0"/>
          </a:p>
        </p:txBody>
      </p:sp>
      <p:sp>
        <p:nvSpPr>
          <p:cNvPr id="4099" name="Rectangle 3"/>
          <p:cNvSpPr>
            <a:spLocks noGrp="1" noChangeArrowheads="1"/>
          </p:cNvSpPr>
          <p:nvPr>
            <p:ph type="body" idx="1"/>
          </p:nvPr>
        </p:nvSpPr>
        <p:spPr/>
        <p:txBody>
          <a:bodyPr/>
          <a:lstStyle/>
          <a:p>
            <a:r>
              <a:rPr lang="en-US" sz="2600" dirty="0" smtClean="0"/>
              <a:t>Unit </a:t>
            </a:r>
            <a:r>
              <a:rPr lang="en-US" sz="2600" dirty="0"/>
              <a:t>testing</a:t>
            </a:r>
          </a:p>
          <a:p>
            <a:pPr lvl="1"/>
            <a:r>
              <a:rPr lang="en-US" sz="2200" dirty="0"/>
              <a:t>Testing an isolatable ‘unit’ of code, usually a class</a:t>
            </a:r>
          </a:p>
          <a:p>
            <a:r>
              <a:rPr lang="en-US" sz="2600" dirty="0" smtClean="0"/>
              <a:t>Integration </a:t>
            </a:r>
            <a:r>
              <a:rPr lang="en-US" sz="2600" dirty="0"/>
              <a:t>testing</a:t>
            </a:r>
          </a:p>
          <a:p>
            <a:pPr lvl="1"/>
            <a:r>
              <a:rPr lang="en-US" sz="2200" dirty="0"/>
              <a:t>Testing a module of code (e.g. a package)</a:t>
            </a:r>
          </a:p>
          <a:p>
            <a:r>
              <a:rPr lang="en-US" sz="2600" dirty="0" smtClean="0"/>
              <a:t>Application </a:t>
            </a:r>
            <a:r>
              <a:rPr lang="en-US" sz="2600" dirty="0"/>
              <a:t>testing</a:t>
            </a:r>
          </a:p>
          <a:p>
            <a:pPr lvl="1"/>
            <a:r>
              <a:rPr lang="en-US" sz="2200" dirty="0"/>
              <a:t>Testing the code as the user would see it (black box</a:t>
            </a:r>
            <a:r>
              <a:rPr lang="en-US" sz="2200" dirty="0" smtClean="0"/>
              <a:t>)</a:t>
            </a:r>
            <a:endParaRPr lang="en-US" sz="2200" dirty="0"/>
          </a:p>
        </p:txBody>
      </p:sp>
    </p:spTree>
    <p:extLst>
      <p:ext uri="{BB962C8B-B14F-4D97-AF65-F5344CB8AC3E}">
        <p14:creationId xmlns:p14="http://schemas.microsoft.com/office/powerpoint/2010/main" val="2184708225"/>
      </p:ext>
    </p:extLst>
  </p:cSld>
  <p:clrMapOvr>
    <a:masterClrMapping/>
  </p:clrMapOvr>
  <p:transition>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0" name="Rectangle 4"/>
          <p:cNvSpPr>
            <a:spLocks noGrp="1" noChangeArrowheads="1"/>
          </p:cNvSpPr>
          <p:nvPr>
            <p:ph type="title"/>
          </p:nvPr>
        </p:nvSpPr>
        <p:spPr/>
        <p:txBody>
          <a:bodyPr/>
          <a:lstStyle/>
          <a:p>
            <a:r>
              <a:rPr lang="en-US" smtClean="0"/>
              <a:t>Unit Testing</a:t>
            </a:r>
            <a:endParaRPr lang="en-US"/>
          </a:p>
        </p:txBody>
      </p:sp>
      <p:sp>
        <p:nvSpPr>
          <p:cNvPr id="480261" name="Rectangle 5"/>
          <p:cNvSpPr>
            <a:spLocks noGrp="1" noChangeArrowheads="1"/>
          </p:cNvSpPr>
          <p:nvPr>
            <p:ph idx="1"/>
          </p:nvPr>
        </p:nvSpPr>
        <p:spPr/>
        <p:txBody>
          <a:bodyPr/>
          <a:lstStyle/>
          <a:p>
            <a:r>
              <a:rPr lang="en-US" dirty="0" smtClean="0"/>
              <a:t>Programmer tests of individual units of code are fit for use </a:t>
            </a:r>
          </a:p>
          <a:p>
            <a:endParaRPr lang="en-US" dirty="0" smtClean="0"/>
          </a:p>
          <a:p>
            <a:r>
              <a:rPr lang="en-US" dirty="0" smtClean="0"/>
              <a:t>A unit is a small testable part of an application</a:t>
            </a:r>
          </a:p>
          <a:p>
            <a:endParaRPr lang="en-GB" dirty="0" smtClean="0"/>
          </a:p>
          <a:p>
            <a:r>
              <a:rPr lang="en-US" dirty="0" smtClean="0"/>
              <a:t>Ideally, each test is independent</a:t>
            </a:r>
          </a:p>
          <a:p>
            <a:endParaRPr lang="en-US" dirty="0"/>
          </a:p>
          <a:p>
            <a:r>
              <a:rPr lang="en-US" dirty="0"/>
              <a:t>Done in almost all </a:t>
            </a:r>
            <a:r>
              <a:rPr lang="en-US" dirty="0" smtClean="0"/>
              <a:t>programming languages</a:t>
            </a:r>
            <a:endParaRPr lang="en-US" dirty="0"/>
          </a:p>
          <a:p>
            <a:endParaRPr lang="en-US" dirty="0"/>
          </a:p>
          <a:p>
            <a:r>
              <a:rPr lang="en-US" dirty="0"/>
              <a:t>Can be done with or </a:t>
            </a:r>
            <a:r>
              <a:rPr lang="en-US" dirty="0" smtClean="0"/>
              <a:t>without a </a:t>
            </a:r>
            <a:r>
              <a:rPr lang="en-US" dirty="0"/>
              <a:t>unit testing framework</a:t>
            </a:r>
          </a:p>
          <a:p>
            <a:endParaRPr lang="en-US" dirty="0" smtClean="0"/>
          </a:p>
          <a:p>
            <a:endParaRPr lang="en-US" dirty="0" smtClean="0"/>
          </a:p>
        </p:txBody>
      </p:sp>
    </p:spTree>
    <p:extLst>
      <p:ext uri="{BB962C8B-B14F-4D97-AF65-F5344CB8AC3E}">
        <p14:creationId xmlns:p14="http://schemas.microsoft.com/office/powerpoint/2010/main" val="3268861958"/>
      </p:ext>
    </p:extLst>
  </p:cSld>
  <p:clrMapOvr>
    <a:masterClrMapping/>
  </p:clrMapOvr>
  <p:transition>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5805545" y="2061714"/>
            <a:ext cx="1966822" cy="3191773"/>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rtlCol="0" anchor="t"/>
          <a:lstStyle/>
          <a:p>
            <a:pPr algn="ctr"/>
            <a:r>
              <a:rPr lang="en-US" sz="2000" dirty="0" smtClean="0">
                <a:latin typeface="Tekton Pro" pitchFamily="34" charset="0"/>
              </a:rPr>
              <a:t>Object 1</a:t>
            </a:r>
            <a:endParaRPr lang="en-US" sz="2000" dirty="0">
              <a:latin typeface="Tekton Pro" pitchFamily="34" charset="0"/>
            </a:endParaRPr>
          </a:p>
        </p:txBody>
      </p:sp>
      <p:sp>
        <p:nvSpPr>
          <p:cNvPr id="2" name="Title 1"/>
          <p:cNvSpPr>
            <a:spLocks noGrp="1"/>
          </p:cNvSpPr>
          <p:nvPr>
            <p:ph type="title"/>
          </p:nvPr>
        </p:nvSpPr>
        <p:spPr/>
        <p:txBody>
          <a:bodyPr/>
          <a:lstStyle/>
          <a:p>
            <a:r>
              <a:rPr lang="en-US" dirty="0" smtClean="0"/>
              <a:t>Testing a Unit</a:t>
            </a:r>
            <a:endParaRPr lang="en-US" dirty="0"/>
          </a:p>
        </p:txBody>
      </p:sp>
      <p:sp>
        <p:nvSpPr>
          <p:cNvPr id="3" name="Content Placeholder 2"/>
          <p:cNvSpPr>
            <a:spLocks noGrp="1"/>
          </p:cNvSpPr>
          <p:nvPr>
            <p:ph idx="1"/>
          </p:nvPr>
        </p:nvSpPr>
        <p:spPr/>
        <p:txBody>
          <a:bodyPr/>
          <a:lstStyle/>
          <a:p>
            <a:endParaRPr lang="en-US" dirty="0" smtClean="0"/>
          </a:p>
          <a:p>
            <a:r>
              <a:rPr lang="en-US" dirty="0" smtClean="0"/>
              <a:t>Unit Test Frameworks </a:t>
            </a:r>
            <a:br>
              <a:rPr lang="en-US" dirty="0" smtClean="0"/>
            </a:br>
            <a:r>
              <a:rPr lang="en-US" dirty="0" smtClean="0"/>
              <a:t>can be used to create</a:t>
            </a:r>
          </a:p>
          <a:p>
            <a:endParaRPr lang="en-US" dirty="0" smtClean="0"/>
          </a:p>
          <a:p>
            <a:pPr lvl="1"/>
            <a:r>
              <a:rPr lang="en-US" dirty="0" smtClean="0"/>
              <a:t>Unit Tests</a:t>
            </a:r>
          </a:p>
          <a:p>
            <a:pPr lvl="1"/>
            <a:endParaRPr lang="en-US" dirty="0" smtClean="0"/>
          </a:p>
          <a:p>
            <a:pPr lvl="1"/>
            <a:r>
              <a:rPr lang="en-US" dirty="0" smtClean="0"/>
              <a:t>Integration Tests</a:t>
            </a:r>
          </a:p>
          <a:p>
            <a:pPr lvl="1"/>
            <a:endParaRPr lang="en-US" dirty="0" smtClean="0"/>
          </a:p>
          <a:p>
            <a:pPr lvl="1"/>
            <a:r>
              <a:rPr lang="en-US" dirty="0" smtClean="0"/>
              <a:t>An app to exercise your app</a:t>
            </a:r>
          </a:p>
          <a:p>
            <a:pPr lvl="1"/>
            <a:endParaRPr lang="en-US" dirty="0" smtClean="0"/>
          </a:p>
          <a:p>
            <a:endParaRPr lang="en-US" dirty="0" smtClean="0"/>
          </a:p>
          <a:p>
            <a:pPr lvl="1"/>
            <a:endParaRPr lang="en-US" dirty="0"/>
          </a:p>
        </p:txBody>
      </p:sp>
      <p:sp>
        <p:nvSpPr>
          <p:cNvPr id="5" name="Oval 4"/>
          <p:cNvSpPr/>
          <p:nvPr/>
        </p:nvSpPr>
        <p:spPr bwMode="auto">
          <a:xfrm>
            <a:off x="6078718" y="3769768"/>
            <a:ext cx="1457864" cy="37954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smtClean="0">
                <a:latin typeface="Tekton Pro" pitchFamily="34" charset="0"/>
              </a:rPr>
              <a:t>Method A</a:t>
            </a:r>
            <a:endParaRPr lang="en-US" sz="2000" dirty="0">
              <a:latin typeface="Tekton Pro" pitchFamily="34" charset="0"/>
            </a:endParaRPr>
          </a:p>
        </p:txBody>
      </p:sp>
      <p:sp>
        <p:nvSpPr>
          <p:cNvPr id="8" name="Oval 7"/>
          <p:cNvSpPr/>
          <p:nvPr/>
        </p:nvSpPr>
        <p:spPr bwMode="auto">
          <a:xfrm>
            <a:off x="6078718" y="4232733"/>
            <a:ext cx="1457864" cy="37954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smtClean="0">
                <a:latin typeface="Tekton Pro" pitchFamily="34" charset="0"/>
              </a:rPr>
              <a:t>Method B</a:t>
            </a:r>
            <a:endParaRPr lang="en-US" sz="2000" dirty="0">
              <a:latin typeface="Tekton Pro" pitchFamily="34" charset="0"/>
            </a:endParaRPr>
          </a:p>
        </p:txBody>
      </p:sp>
      <p:sp>
        <p:nvSpPr>
          <p:cNvPr id="9" name="Oval 8"/>
          <p:cNvSpPr/>
          <p:nvPr/>
        </p:nvSpPr>
        <p:spPr bwMode="auto">
          <a:xfrm>
            <a:off x="6078718" y="4695700"/>
            <a:ext cx="1457864" cy="37954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smtClean="0">
                <a:latin typeface="Tekton Pro" pitchFamily="34" charset="0"/>
              </a:rPr>
              <a:t>Method C</a:t>
            </a:r>
            <a:endParaRPr lang="en-US" sz="2000" dirty="0">
              <a:latin typeface="Tekton Pro" pitchFamily="34" charset="0"/>
            </a:endParaRPr>
          </a:p>
        </p:txBody>
      </p:sp>
      <p:sp>
        <p:nvSpPr>
          <p:cNvPr id="11" name="Rounded Rectangle 10"/>
          <p:cNvSpPr/>
          <p:nvPr/>
        </p:nvSpPr>
        <p:spPr bwMode="auto">
          <a:xfrm>
            <a:off x="6229680" y="2717321"/>
            <a:ext cx="1155940" cy="388189"/>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smtClean="0">
                <a:latin typeface="Tekton Pro" pitchFamily="34" charset="0"/>
              </a:rPr>
              <a:t>Object 2</a:t>
            </a:r>
            <a:endParaRPr lang="en-US" sz="2000" dirty="0">
              <a:latin typeface="Tekton Pro" pitchFamily="34" charset="0"/>
            </a:endParaRPr>
          </a:p>
        </p:txBody>
      </p:sp>
      <p:sp>
        <p:nvSpPr>
          <p:cNvPr id="12" name="Rounded Rectangle 11"/>
          <p:cNvSpPr/>
          <p:nvPr/>
        </p:nvSpPr>
        <p:spPr bwMode="auto">
          <a:xfrm>
            <a:off x="6229680" y="3232031"/>
            <a:ext cx="1155940" cy="388189"/>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smtClean="0">
                <a:latin typeface="Tekton Pro" pitchFamily="34" charset="0"/>
              </a:rPr>
              <a:t>Object 3</a:t>
            </a:r>
            <a:endParaRPr lang="en-US" sz="2000" dirty="0">
              <a:latin typeface="Tekton Pro" pitchFamily="34" charset="0"/>
            </a:endParaRPr>
          </a:p>
        </p:txBody>
      </p:sp>
      <p:sp>
        <p:nvSpPr>
          <p:cNvPr id="13" name="TextBox 12"/>
          <p:cNvSpPr txBox="1"/>
          <p:nvPr/>
        </p:nvSpPr>
        <p:spPr bwMode="auto">
          <a:xfrm>
            <a:off x="5469117" y="1414731"/>
            <a:ext cx="2476319" cy="369332"/>
          </a:xfrm>
          <a:prstGeom prst="rect">
            <a:avLst/>
          </a:prstGeom>
          <a:noFill/>
          <a:ln w="9525">
            <a:noFill/>
            <a:miter lim="800000"/>
            <a:headEnd/>
            <a:tailEnd/>
          </a:ln>
        </p:spPr>
        <p:txBody>
          <a:bodyPr wrap="none" rtlCol="0">
            <a:spAutoFit/>
          </a:bodyPr>
          <a:lstStyle/>
          <a:p>
            <a:r>
              <a:rPr lang="en-US" sz="1800" dirty="0" smtClean="0">
                <a:solidFill>
                  <a:srgbClr val="002060"/>
                </a:solidFill>
                <a:latin typeface="Tekton Pro" pitchFamily="34" charset="0"/>
              </a:rPr>
              <a:t>Unit vs. Integration Test</a:t>
            </a:r>
            <a:endParaRPr lang="en-US" sz="1800" dirty="0">
              <a:solidFill>
                <a:srgbClr val="002060"/>
              </a:solidFill>
              <a:latin typeface="Tekton Pro" pitchFamily="34" charset="0"/>
            </a:endParaRPr>
          </a:p>
        </p:txBody>
      </p:sp>
      <p:cxnSp>
        <p:nvCxnSpPr>
          <p:cNvPr id="18" name="Straight Arrow Connector 17"/>
          <p:cNvCxnSpPr>
            <a:endCxn id="5" idx="2"/>
          </p:cNvCxnSpPr>
          <p:nvPr/>
        </p:nvCxnSpPr>
        <p:spPr bwMode="auto">
          <a:xfrm>
            <a:off x="4744528" y="3959525"/>
            <a:ext cx="1334190" cy="16"/>
          </a:xfrm>
          <a:prstGeom prst="straightConnector1">
            <a:avLst/>
          </a:prstGeom>
          <a:ln>
            <a:solidFill>
              <a:srgbClr val="FF0000"/>
            </a:solidFill>
            <a:headEnd type="none" w="med" len="med"/>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6"/>
            <a:endCxn id="12" idx="3"/>
          </p:cNvCxnSpPr>
          <p:nvPr/>
        </p:nvCxnSpPr>
        <p:spPr bwMode="auto">
          <a:xfrm flipH="1" flipV="1">
            <a:off x="7385620" y="3426126"/>
            <a:ext cx="150962" cy="533415"/>
          </a:xfrm>
          <a:prstGeom prst="bentConnector3">
            <a:avLst>
              <a:gd name="adj1" fmla="val -561389"/>
            </a:avLst>
          </a:prstGeom>
          <a:ln>
            <a:solidFill>
              <a:srgbClr val="FF0000"/>
            </a:solidFill>
            <a:headEnd type="none" w="med" len="med"/>
            <a:tailEnd type="arrow"/>
          </a:ln>
        </p:spPr>
        <p:style>
          <a:lnRef idx="3">
            <a:schemeClr val="dk1"/>
          </a:lnRef>
          <a:fillRef idx="0">
            <a:schemeClr val="dk1"/>
          </a:fillRef>
          <a:effectRef idx="2">
            <a:schemeClr val="dk1"/>
          </a:effectRef>
          <a:fontRef idx="minor">
            <a:schemeClr val="tx1"/>
          </a:fontRef>
        </p:style>
      </p:cxnSp>
      <p:cxnSp>
        <p:nvCxnSpPr>
          <p:cNvPr id="27" name="Elbow Connector 26"/>
          <p:cNvCxnSpPr>
            <a:stCxn id="5" idx="6"/>
            <a:endCxn id="30" idx="1"/>
          </p:cNvCxnSpPr>
          <p:nvPr/>
        </p:nvCxnSpPr>
        <p:spPr bwMode="auto">
          <a:xfrm>
            <a:off x="7536582" y="3959541"/>
            <a:ext cx="843980" cy="621095"/>
          </a:xfrm>
          <a:prstGeom prst="bentConnector2">
            <a:avLst/>
          </a:prstGeom>
          <a:ln>
            <a:solidFill>
              <a:srgbClr val="FF0000"/>
            </a:solidFill>
            <a:headEnd type="none" w="med" len="med"/>
            <a:tailEnd type="arrow"/>
          </a:ln>
        </p:spPr>
        <p:style>
          <a:lnRef idx="3">
            <a:schemeClr val="dk1"/>
          </a:lnRef>
          <a:fillRef idx="0">
            <a:schemeClr val="dk1"/>
          </a:fillRef>
          <a:effectRef idx="2">
            <a:schemeClr val="dk1"/>
          </a:effectRef>
          <a:fontRef idx="minor">
            <a:schemeClr val="tx1"/>
          </a:fontRef>
        </p:style>
      </p:cxnSp>
      <p:sp>
        <p:nvSpPr>
          <p:cNvPr id="30" name="Flowchart: Magnetic Disk 29"/>
          <p:cNvSpPr/>
          <p:nvPr/>
        </p:nvSpPr>
        <p:spPr bwMode="auto">
          <a:xfrm>
            <a:off x="8074324" y="4580636"/>
            <a:ext cx="612476" cy="612648"/>
          </a:xfrm>
          <a:prstGeom prst="flowChartMagneticDisk">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Tree>
    <p:extLst>
      <p:ext uri="{BB962C8B-B14F-4D97-AF65-F5344CB8AC3E}">
        <p14:creationId xmlns:p14="http://schemas.microsoft.com/office/powerpoint/2010/main" val="1661974903"/>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8" grpId="0" animBg="1"/>
      <p:bldP spid="9" grpId="0" animBg="1"/>
      <p:bldP spid="11" grpId="0" animBg="1"/>
      <p:bldP spid="12" grpId="0" animBg="1"/>
      <p:bldP spid="13" grpId="0"/>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Frameworks</a:t>
            </a:r>
            <a:endParaRPr lang="en-US" dirty="0"/>
          </a:p>
        </p:txBody>
      </p:sp>
      <p:sp>
        <p:nvSpPr>
          <p:cNvPr id="5" name="Text Placeholder 4"/>
          <p:cNvSpPr>
            <a:spLocks noGrp="1"/>
          </p:cNvSpPr>
          <p:nvPr>
            <p:ph type="body" idx="1"/>
          </p:nvPr>
        </p:nvSpPr>
        <p:spPr/>
        <p:txBody>
          <a:bodyPr/>
          <a:lstStyle/>
          <a:p>
            <a:r>
              <a:rPr lang="en-US" dirty="0" smtClean="0"/>
              <a:t>Usually consists of:</a:t>
            </a:r>
          </a:p>
          <a:p>
            <a:pPr lvl="1"/>
            <a:r>
              <a:rPr lang="en-US" dirty="0" smtClean="0"/>
              <a:t>A	 software library included by your test library</a:t>
            </a:r>
          </a:p>
          <a:p>
            <a:pPr lvl="1"/>
            <a:r>
              <a:rPr lang="en-US" dirty="0" smtClean="0"/>
              <a:t>A runner application that invokes tests in your library</a:t>
            </a:r>
          </a:p>
          <a:p>
            <a:endParaRPr lang="en-US" dirty="0" smtClean="0"/>
          </a:p>
          <a:p>
            <a:r>
              <a:rPr lang="en-US" dirty="0" smtClean="0"/>
              <a:t>Available for almost any </a:t>
            </a:r>
            <a:br>
              <a:rPr lang="en-US" dirty="0" smtClean="0"/>
            </a:br>
            <a:r>
              <a:rPr lang="en-US" dirty="0" smtClean="0"/>
              <a:t>language or runtime</a:t>
            </a:r>
          </a:p>
          <a:p>
            <a:endParaRPr lang="en-US" dirty="0" smtClean="0"/>
          </a:p>
          <a:p>
            <a:r>
              <a:rPr lang="en-US" dirty="0" smtClean="0"/>
              <a:t>For .NET</a:t>
            </a:r>
          </a:p>
          <a:p>
            <a:pPr lvl="1"/>
            <a:r>
              <a:rPr lang="en-US" dirty="0" smtClean="0"/>
              <a:t>MS Test</a:t>
            </a:r>
          </a:p>
          <a:p>
            <a:pPr lvl="1"/>
            <a:r>
              <a:rPr lang="en-US" dirty="0" smtClean="0"/>
              <a:t>NUnit</a:t>
            </a:r>
          </a:p>
          <a:p>
            <a:pPr lvl="1"/>
            <a:r>
              <a:rPr lang="en-US" dirty="0" err="1" smtClean="0"/>
              <a:t>MbUnit</a:t>
            </a:r>
            <a:endParaRPr lang="en-US" dirty="0" smtClean="0"/>
          </a:p>
          <a:p>
            <a:pPr lvl="1"/>
            <a:r>
              <a:rPr lang="en-US" dirty="0" smtClean="0"/>
              <a:t>Many others</a:t>
            </a:r>
            <a:endParaRPr lang="en-US" dirty="0"/>
          </a:p>
        </p:txBody>
      </p:sp>
      <p:sp>
        <p:nvSpPr>
          <p:cNvPr id="6" name="Rectangle 5"/>
          <p:cNvSpPr/>
          <p:nvPr/>
        </p:nvSpPr>
        <p:spPr bwMode="auto">
          <a:xfrm>
            <a:off x="7234689" y="5011946"/>
            <a:ext cx="1224950" cy="914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000" dirty="0" smtClean="0">
                <a:latin typeface="Tekton Pro" pitchFamily="34" charset="0"/>
              </a:rPr>
              <a:t>Unit Test </a:t>
            </a:r>
          </a:p>
          <a:p>
            <a:pPr algn="ctr"/>
            <a:r>
              <a:rPr lang="en-US" sz="2000" dirty="0" smtClean="0">
                <a:latin typeface="Tekton Pro" pitchFamily="34" charset="0"/>
              </a:rPr>
              <a:t>Library</a:t>
            </a:r>
            <a:endParaRPr lang="en-US" sz="2000" dirty="0">
              <a:latin typeface="Tekton Pro" pitchFamily="34" charset="0"/>
            </a:endParaRPr>
          </a:p>
        </p:txBody>
      </p:sp>
      <p:sp>
        <p:nvSpPr>
          <p:cNvPr id="7" name="Rectangle 6"/>
          <p:cNvSpPr/>
          <p:nvPr/>
        </p:nvSpPr>
        <p:spPr bwMode="auto">
          <a:xfrm>
            <a:off x="6019800" y="3585713"/>
            <a:ext cx="1542690" cy="914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000" dirty="0" err="1" smtClean="0">
                <a:latin typeface="Tekton Pro" pitchFamily="34" charset="0"/>
              </a:rPr>
              <a:t>MyUnitTests</a:t>
            </a:r>
            <a:endParaRPr lang="en-US" sz="2000" dirty="0" smtClean="0">
              <a:latin typeface="Tekton Pro" pitchFamily="34" charset="0"/>
            </a:endParaRPr>
          </a:p>
          <a:p>
            <a:pPr algn="ctr"/>
            <a:r>
              <a:rPr lang="en-US" sz="2000" dirty="0" smtClean="0">
                <a:latin typeface="Tekton Pro" pitchFamily="34" charset="0"/>
              </a:rPr>
              <a:t>Library</a:t>
            </a:r>
            <a:endParaRPr lang="en-US" sz="2000" dirty="0">
              <a:latin typeface="Tekton Pro" pitchFamily="34" charset="0"/>
            </a:endParaRPr>
          </a:p>
        </p:txBody>
      </p:sp>
      <p:sp>
        <p:nvSpPr>
          <p:cNvPr id="8" name="Rectangle 7"/>
          <p:cNvSpPr/>
          <p:nvPr/>
        </p:nvSpPr>
        <p:spPr bwMode="auto">
          <a:xfrm>
            <a:off x="5073769" y="5006196"/>
            <a:ext cx="1193321" cy="914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000" dirty="0" smtClean="0">
                <a:latin typeface="Tekton Pro" pitchFamily="34" charset="0"/>
              </a:rPr>
              <a:t>System</a:t>
            </a:r>
          </a:p>
          <a:p>
            <a:pPr algn="ctr"/>
            <a:r>
              <a:rPr lang="en-US" sz="2000" dirty="0" smtClean="0">
                <a:latin typeface="Tekton Pro" pitchFamily="34" charset="0"/>
              </a:rPr>
              <a:t>Under</a:t>
            </a:r>
          </a:p>
          <a:p>
            <a:pPr algn="ctr"/>
            <a:r>
              <a:rPr lang="en-US" sz="2000" dirty="0" smtClean="0">
                <a:latin typeface="Tekton Pro" pitchFamily="34" charset="0"/>
              </a:rPr>
              <a:t>Test</a:t>
            </a:r>
            <a:endParaRPr lang="en-US" sz="2000" dirty="0">
              <a:latin typeface="Tekton Pro" pitchFamily="34" charset="0"/>
            </a:endParaRPr>
          </a:p>
        </p:txBody>
      </p:sp>
      <p:cxnSp>
        <p:nvCxnSpPr>
          <p:cNvPr id="10" name="Elbow Connector 9"/>
          <p:cNvCxnSpPr>
            <a:stCxn id="7" idx="2"/>
            <a:endCxn id="6" idx="0"/>
          </p:cNvCxnSpPr>
          <p:nvPr/>
        </p:nvCxnSpPr>
        <p:spPr bwMode="auto">
          <a:xfrm rot="16200000" flipH="1">
            <a:off x="7063238" y="4228019"/>
            <a:ext cx="511833" cy="1056019"/>
          </a:xfrm>
          <a:prstGeom prst="bentConnector3">
            <a:avLst>
              <a:gd name="adj1" fmla="val 50000"/>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2" name="Elbow Connector 11"/>
          <p:cNvCxnSpPr>
            <a:stCxn id="7" idx="2"/>
            <a:endCxn id="8" idx="0"/>
          </p:cNvCxnSpPr>
          <p:nvPr/>
        </p:nvCxnSpPr>
        <p:spPr bwMode="auto">
          <a:xfrm rot="5400000">
            <a:off x="5977747" y="4192797"/>
            <a:ext cx="506083" cy="1120715"/>
          </a:xfrm>
          <a:prstGeom prst="bentConnector3">
            <a:avLst>
              <a:gd name="adj1" fmla="val 50000"/>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bwMode="auto">
          <a:xfrm>
            <a:off x="6855124" y="1742537"/>
            <a:ext cx="1984076" cy="914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000" dirty="0" smtClean="0">
                <a:latin typeface="Tekton Pro" pitchFamily="34" charset="0"/>
              </a:rPr>
              <a:t>Unit Test Runner</a:t>
            </a:r>
          </a:p>
          <a:p>
            <a:pPr algn="ctr"/>
            <a:r>
              <a:rPr lang="en-US" sz="2000" dirty="0" smtClean="0">
                <a:latin typeface="Tekton Pro" pitchFamily="34" charset="0"/>
              </a:rPr>
              <a:t>Application</a:t>
            </a:r>
            <a:endParaRPr lang="en-US" sz="2000" dirty="0">
              <a:latin typeface="Tekton Pro" pitchFamily="34" charset="0"/>
            </a:endParaRPr>
          </a:p>
        </p:txBody>
      </p:sp>
      <p:cxnSp>
        <p:nvCxnSpPr>
          <p:cNvPr id="14" name="Elbow Connector 13"/>
          <p:cNvCxnSpPr>
            <a:stCxn id="13" idx="2"/>
            <a:endCxn id="7" idx="0"/>
          </p:cNvCxnSpPr>
          <p:nvPr/>
        </p:nvCxnSpPr>
        <p:spPr bwMode="auto">
          <a:xfrm rot="5400000">
            <a:off x="6854766" y="2593317"/>
            <a:ext cx="928776" cy="1056017"/>
          </a:xfrm>
          <a:prstGeom prst="bentConnector3">
            <a:avLst>
              <a:gd name="adj1" fmla="val 50000"/>
            </a:avLst>
          </a:prstGeom>
          <a:ln>
            <a:solidFill>
              <a:srgbClr val="00B0F0"/>
            </a:solidFill>
            <a:headEnd type="none" w="med" len="med"/>
            <a:tailEnd type="arrow"/>
          </a:ln>
        </p:spPr>
        <p:style>
          <a:lnRef idx="3">
            <a:schemeClr val="dk1"/>
          </a:lnRef>
          <a:fillRef idx="0">
            <a:schemeClr val="dk1"/>
          </a:fillRef>
          <a:effectRef idx="2">
            <a:schemeClr val="dk1"/>
          </a:effectRef>
          <a:fontRef idx="minor">
            <a:schemeClr val="tx1"/>
          </a:fontRef>
        </p:style>
      </p:cxnSp>
      <p:cxnSp>
        <p:nvCxnSpPr>
          <p:cNvPr id="18" name="Elbow Connector 17"/>
          <p:cNvCxnSpPr>
            <a:stCxn id="13" idx="2"/>
            <a:endCxn id="6" idx="0"/>
          </p:cNvCxnSpPr>
          <p:nvPr/>
        </p:nvCxnSpPr>
        <p:spPr bwMode="auto">
          <a:xfrm rot="16200000" flipH="1">
            <a:off x="6669659" y="3834440"/>
            <a:ext cx="2355009" cy="2"/>
          </a:xfrm>
          <a:prstGeom prst="bentConnector3">
            <a:avLst>
              <a:gd name="adj1" fmla="val 50000"/>
            </a:avLst>
          </a:prstGeom>
          <a:ln>
            <a:solidFill>
              <a:srgbClr val="00B0F0"/>
            </a:solidFill>
            <a:headEnd type="none" w="med" len="med"/>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367151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xUnit</a:t>
            </a:r>
            <a:r>
              <a:rPr lang="en-US" dirty="0" smtClean="0"/>
              <a:t> Architecture</a:t>
            </a:r>
            <a:endParaRPr lang="en-US" dirty="0"/>
          </a:p>
        </p:txBody>
      </p:sp>
      <p:graphicFrame>
        <p:nvGraphicFramePr>
          <p:cNvPr id="4" name="Diagram 3"/>
          <p:cNvGraphicFramePr/>
          <p:nvPr>
            <p:extLst>
              <p:ext uri="{D42A27DB-BD31-4B8C-83A1-F6EECF244321}">
                <p14:modId xmlns:p14="http://schemas.microsoft.com/office/powerpoint/2010/main" val="3505850681"/>
              </p:ext>
            </p:extLst>
          </p:nvPr>
        </p:nvGraphicFramePr>
        <p:xfrm>
          <a:off x="1524000" y="1219200"/>
          <a:ext cx="6096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765162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571746852"/>
              </p:ext>
            </p:extLst>
          </p:nvPr>
        </p:nvGraphicFramePr>
        <p:xfrm>
          <a:off x="914400" y="1219200"/>
          <a:ext cx="7315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p:cNvSpPr>
            <a:spLocks noGrp="1"/>
          </p:cNvSpPr>
          <p:nvPr>
            <p:ph type="title"/>
          </p:nvPr>
        </p:nvSpPr>
        <p:spPr/>
        <p:txBody>
          <a:bodyPr/>
          <a:lstStyle/>
          <a:p>
            <a:r>
              <a:rPr lang="en-US" dirty="0" err="1" smtClean="0"/>
              <a:t>MSTest</a:t>
            </a:r>
            <a:r>
              <a:rPr lang="en-US" dirty="0" smtClean="0"/>
              <a:t> Implements </a:t>
            </a:r>
            <a:r>
              <a:rPr lang="en-US" dirty="0" err="1" smtClean="0"/>
              <a:t>xUnit</a:t>
            </a:r>
            <a:r>
              <a:rPr lang="en-US" dirty="0" smtClean="0"/>
              <a:t> Architecture</a:t>
            </a:r>
            <a:endParaRPr lang="en-US" dirty="0"/>
          </a:p>
        </p:txBody>
      </p:sp>
    </p:spTree>
    <p:extLst>
      <p:ext uri="{BB962C8B-B14F-4D97-AF65-F5344CB8AC3E}">
        <p14:creationId xmlns:p14="http://schemas.microsoft.com/office/powerpoint/2010/main" val="78878687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Test-Driven</a:t>
            </a:r>
            <a:endParaRPr lang="en-US" dirty="0"/>
          </a:p>
        </p:txBody>
      </p:sp>
      <p:sp>
        <p:nvSpPr>
          <p:cNvPr id="5" name="Subtitle 4"/>
          <p:cNvSpPr>
            <a:spLocks noGrp="1"/>
          </p:cNvSpPr>
          <p:nvPr>
            <p:ph type="subTitle" idx="1"/>
          </p:nvPr>
        </p:nvSpPr>
        <p:spPr/>
        <p:txBody>
          <a:bodyPr/>
          <a:lstStyle/>
          <a:p>
            <a:endParaRPr lang="en-US"/>
          </a:p>
        </p:txBody>
      </p:sp>
      <p:sp>
        <p:nvSpPr>
          <p:cNvPr id="6" name="Rectangle 5"/>
          <p:cNvSpPr/>
          <p:nvPr/>
        </p:nvSpPr>
        <p:spPr>
          <a:xfrm>
            <a:off x="457200" y="609600"/>
            <a:ext cx="4572000" cy="1631216"/>
          </a:xfrm>
          <a:prstGeom prst="rect">
            <a:avLst/>
          </a:prstGeom>
        </p:spPr>
        <p:txBody>
          <a:bodyPr>
            <a:spAutoFit/>
          </a:bodyPr>
          <a:lstStyle/>
          <a:p>
            <a:pPr algn="just"/>
            <a:r>
              <a:rPr lang="en-US" sz="2000" dirty="0">
                <a:latin typeface="Tekton Pro" pitchFamily="34" charset="0"/>
              </a:rPr>
              <a:t>TDD helps you pay </a:t>
            </a:r>
            <a:r>
              <a:rPr lang="en-US" sz="2000" dirty="0" smtClean="0">
                <a:latin typeface="Tekton Pro" pitchFamily="34" charset="0"/>
              </a:rPr>
              <a:t>attention </a:t>
            </a:r>
            <a:r>
              <a:rPr lang="en-US" sz="2000" dirty="0">
                <a:latin typeface="Tekton Pro" pitchFamily="34" charset="0"/>
              </a:rPr>
              <a:t>to the right issues at the right time so you can make your designs </a:t>
            </a:r>
            <a:r>
              <a:rPr lang="en-US" sz="2000" dirty="0" smtClean="0">
                <a:latin typeface="Tekton Pro" pitchFamily="34" charset="0"/>
              </a:rPr>
              <a:t>cleaner</a:t>
            </a:r>
            <a:r>
              <a:rPr lang="en-US" sz="2000" dirty="0">
                <a:latin typeface="Tekton Pro" pitchFamily="34" charset="0"/>
              </a:rPr>
              <a:t>, you can refine your designs as you learn</a:t>
            </a:r>
            <a:r>
              <a:rPr lang="en-US" sz="2000" dirty="0" smtClean="0">
                <a:latin typeface="Tekton Pro" pitchFamily="34" charset="0"/>
              </a:rPr>
              <a:t>.</a:t>
            </a:r>
          </a:p>
          <a:p>
            <a:pPr algn="just"/>
            <a:r>
              <a:rPr lang="en-US" sz="2000" dirty="0" smtClean="0">
                <a:latin typeface="Tekton Pro" pitchFamily="34" charset="0"/>
              </a:rPr>
              <a:t>			- Kent Beck</a:t>
            </a:r>
            <a:endParaRPr lang="en-US" sz="2000" dirty="0">
              <a:latin typeface="Tekton Pro" pitchFamily="34" charset="0"/>
            </a:endParaRPr>
          </a:p>
        </p:txBody>
      </p:sp>
    </p:spTree>
    <p:extLst>
      <p:ext uri="{BB962C8B-B14F-4D97-AF65-F5344CB8AC3E}">
        <p14:creationId xmlns:p14="http://schemas.microsoft.com/office/powerpoint/2010/main" val="129643717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Test-Driven Development</a:t>
            </a:r>
            <a:endParaRPr lang="en-US" dirty="0"/>
          </a:p>
        </p:txBody>
      </p:sp>
      <p:sp>
        <p:nvSpPr>
          <p:cNvPr id="5" name="Text Placeholder 4"/>
          <p:cNvSpPr>
            <a:spLocks noGrp="1"/>
          </p:cNvSpPr>
          <p:nvPr>
            <p:ph type="body" idx="1"/>
          </p:nvPr>
        </p:nvSpPr>
        <p:spPr/>
        <p:txBody>
          <a:bodyPr/>
          <a:lstStyle/>
          <a:p>
            <a:pPr marL="457200" indent="-457200">
              <a:buFont typeface="+mj-lt"/>
              <a:buAutoNum type="arabicPeriod"/>
            </a:pPr>
            <a:r>
              <a:rPr lang="en-US" dirty="0" smtClean="0"/>
              <a:t>Create a new test</a:t>
            </a:r>
          </a:p>
          <a:p>
            <a:pPr marL="457200" indent="-457200">
              <a:buFont typeface="+mj-lt"/>
              <a:buAutoNum type="arabicPeriod"/>
            </a:pPr>
            <a:endParaRPr lang="en-US" dirty="0"/>
          </a:p>
          <a:p>
            <a:pPr marL="457200" indent="-457200">
              <a:buFont typeface="+mj-lt"/>
              <a:buAutoNum type="arabicPeriod"/>
            </a:pPr>
            <a:r>
              <a:rPr lang="en-US" dirty="0" smtClean="0"/>
              <a:t>Run the test to see it fail</a:t>
            </a:r>
          </a:p>
          <a:p>
            <a:pPr marL="457200" indent="-457200">
              <a:buFont typeface="+mj-lt"/>
              <a:buAutoNum type="arabicPeriod"/>
            </a:pPr>
            <a:endParaRPr lang="en-US" dirty="0"/>
          </a:p>
          <a:p>
            <a:pPr marL="457200" indent="-457200">
              <a:buFont typeface="+mj-lt"/>
              <a:buAutoNum type="arabicPeriod"/>
            </a:pPr>
            <a:r>
              <a:rPr lang="en-US" dirty="0" smtClean="0"/>
              <a:t>Make the test pass</a:t>
            </a:r>
            <a:br>
              <a:rPr lang="en-US" dirty="0" smtClean="0"/>
            </a:br>
            <a:r>
              <a:rPr lang="en-US" dirty="0" smtClean="0"/>
              <a:t>By adding functionality to the SUT</a:t>
            </a:r>
          </a:p>
          <a:p>
            <a:pPr marL="457200" indent="-457200">
              <a:buFont typeface="+mj-lt"/>
              <a:buAutoNum type="arabicPeriod"/>
            </a:pPr>
            <a:endParaRPr lang="en-US" dirty="0"/>
          </a:p>
          <a:p>
            <a:pPr marL="457200" indent="-457200">
              <a:buFont typeface="+mj-lt"/>
              <a:buAutoNum type="arabicPeriod"/>
            </a:pPr>
            <a:r>
              <a:rPr lang="en-US" dirty="0" smtClean="0"/>
              <a:t>Refactor while keeping tests passing</a:t>
            </a:r>
          </a:p>
          <a:p>
            <a:pPr marL="857250" lvl="1" indent="-457200"/>
            <a:r>
              <a:rPr lang="en-US" dirty="0" smtClean="0"/>
              <a:t>Clean as we cook</a:t>
            </a:r>
          </a:p>
          <a:p>
            <a:pPr marL="457200" indent="-457200">
              <a:buFont typeface="+mj-lt"/>
              <a:buAutoNum type="arabicPeriod"/>
            </a:pPr>
            <a:endParaRPr lang="en-US" dirty="0"/>
          </a:p>
          <a:p>
            <a:pPr marL="457200" indent="-457200">
              <a:buFont typeface="+mj-lt"/>
              <a:buAutoNum type="arabicPeriod"/>
            </a:pPr>
            <a:r>
              <a:rPr lang="en-US" dirty="0" smtClean="0"/>
              <a:t>Repeat</a:t>
            </a:r>
          </a:p>
          <a:p>
            <a:pPr marL="857250" lvl="1" indent="-457200">
              <a:buFont typeface="+mj-lt"/>
              <a:buAutoNum type="arabicPeriod"/>
            </a:pPr>
            <a:endParaRPr lang="en-US" dirty="0"/>
          </a:p>
          <a:p>
            <a:pPr marL="457200" indent="-457200">
              <a:buFont typeface="+mj-lt"/>
              <a:buAutoNum type="arabicPeriod"/>
            </a:pPr>
            <a:endParaRPr lang="en-US" dirty="0" smtClean="0"/>
          </a:p>
          <a:p>
            <a:endParaRPr lang="en-US" dirty="0"/>
          </a:p>
          <a:p>
            <a:endParaRPr lang="en-US" dirty="0"/>
          </a:p>
        </p:txBody>
      </p:sp>
      <p:sp>
        <p:nvSpPr>
          <p:cNvPr id="2" name="Rectangle 1"/>
          <p:cNvSpPr/>
          <p:nvPr/>
        </p:nvSpPr>
        <p:spPr bwMode="auto">
          <a:xfrm>
            <a:off x="5181600" y="1143000"/>
            <a:ext cx="3581400" cy="1600200"/>
          </a:xfrm>
          <a:prstGeom prst="rect">
            <a:avLst/>
          </a:prstGeom>
          <a:solidFill>
            <a:srgbClr val="00B050"/>
          </a:solidFill>
          <a:ln>
            <a:headEnd/>
            <a:tailEnd/>
          </a:ln>
        </p:spPr>
        <p:style>
          <a:lnRef idx="1">
            <a:schemeClr val="accent1"/>
          </a:lnRef>
          <a:fillRef idx="3">
            <a:schemeClr val="accent1"/>
          </a:fillRef>
          <a:effectRef idx="2">
            <a:schemeClr val="accent1"/>
          </a:effectRef>
          <a:fontRef idx="minor">
            <a:schemeClr val="lt1"/>
          </a:fontRef>
        </p:style>
        <p:txBody>
          <a:bodyPr wrap="none" rtlCol="0" anchor="ctr"/>
          <a:lstStyle/>
          <a:p>
            <a:r>
              <a:rPr lang="en-US" sz="2800" dirty="0">
                <a:latin typeface="Tekton Pro" pitchFamily="34" charset="0"/>
              </a:rPr>
              <a:t>Creating tests </a:t>
            </a:r>
            <a:r>
              <a:rPr lang="en-US" sz="2800" dirty="0" smtClean="0">
                <a:latin typeface="Tekton Pro" pitchFamily="34" charset="0"/>
              </a:rPr>
              <a:t>before</a:t>
            </a:r>
          </a:p>
          <a:p>
            <a:r>
              <a:rPr lang="en-US" sz="2800" dirty="0" smtClean="0">
                <a:latin typeface="Tekton Pro" pitchFamily="34" charset="0"/>
              </a:rPr>
              <a:t> </a:t>
            </a:r>
            <a:r>
              <a:rPr lang="en-US" sz="2800" dirty="0">
                <a:latin typeface="Tekton Pro" pitchFamily="34" charset="0"/>
              </a:rPr>
              <a:t>creating functionality </a:t>
            </a:r>
            <a:endParaRPr lang="en-US" sz="2800" dirty="0" smtClean="0">
              <a:latin typeface="Tekton Pro" pitchFamily="34" charset="0"/>
            </a:endParaRPr>
          </a:p>
          <a:p>
            <a:r>
              <a:rPr lang="en-US" sz="2800" dirty="0" smtClean="0">
                <a:latin typeface="Tekton Pro" pitchFamily="34" charset="0"/>
              </a:rPr>
              <a:t>in </a:t>
            </a:r>
            <a:r>
              <a:rPr lang="en-US" sz="2800" dirty="0">
                <a:latin typeface="Tekton Pro" pitchFamily="34" charset="0"/>
              </a:rPr>
              <a:t>the SUT</a:t>
            </a:r>
          </a:p>
        </p:txBody>
      </p:sp>
    </p:spTree>
    <p:extLst>
      <p:ext uri="{BB962C8B-B14F-4D97-AF65-F5344CB8AC3E}">
        <p14:creationId xmlns:p14="http://schemas.microsoft.com/office/powerpoint/2010/main" val="256884957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790575"/>
            <a:ext cx="786765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122384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Mantra</a:t>
            </a:r>
            <a:endParaRPr lang="en-US" dirty="0"/>
          </a:p>
        </p:txBody>
      </p:sp>
      <p:graphicFrame>
        <p:nvGraphicFramePr>
          <p:cNvPr id="4" name="Diagram 3"/>
          <p:cNvGraphicFramePr/>
          <p:nvPr>
            <p:extLst>
              <p:ext uri="{D42A27DB-BD31-4B8C-83A1-F6EECF244321}">
                <p14:modId xmlns:p14="http://schemas.microsoft.com/office/powerpoint/2010/main" val="1926201919"/>
              </p:ext>
            </p:extLst>
          </p:nvPr>
        </p:nvGraphicFramePr>
        <p:xfrm>
          <a:off x="1181100" y="1397000"/>
          <a:ext cx="6781800"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979777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Result of TDD</a:t>
            </a:r>
            <a:endParaRPr lang="en-US" dirty="0"/>
          </a:p>
        </p:txBody>
      </p:sp>
      <p:sp>
        <p:nvSpPr>
          <p:cNvPr id="3" name="Text Placeholder 2"/>
          <p:cNvSpPr>
            <a:spLocks noGrp="1"/>
          </p:cNvSpPr>
          <p:nvPr>
            <p:ph type="body" idx="1"/>
          </p:nvPr>
        </p:nvSpPr>
        <p:spPr/>
        <p:txBody>
          <a:bodyPr/>
          <a:lstStyle/>
          <a:p>
            <a:r>
              <a:rPr lang="en-US" dirty="0" smtClean="0"/>
              <a:t>Keep our SUT working at all times</a:t>
            </a:r>
          </a:p>
          <a:p>
            <a:endParaRPr lang="en-US" dirty="0"/>
          </a:p>
          <a:p>
            <a:r>
              <a:rPr lang="en-US" dirty="0" smtClean="0"/>
              <a:t>Drive out design as it is needed</a:t>
            </a:r>
          </a:p>
          <a:p>
            <a:endParaRPr lang="en-US" dirty="0"/>
          </a:p>
          <a:p>
            <a:r>
              <a:rPr lang="en-US" dirty="0" smtClean="0"/>
              <a:t>Ensure I didn’t just break something</a:t>
            </a:r>
          </a:p>
          <a:p>
            <a:endParaRPr lang="en-US" dirty="0"/>
          </a:p>
          <a:p>
            <a:r>
              <a:rPr lang="en-US" dirty="0" smtClean="0"/>
              <a:t>Create a regression harness as a by-product</a:t>
            </a:r>
          </a:p>
          <a:p>
            <a:endParaRPr lang="en-US" dirty="0"/>
          </a:p>
          <a:p>
            <a:r>
              <a:rPr lang="en-US" dirty="0" smtClean="0"/>
              <a:t>Reduced defect density</a:t>
            </a:r>
          </a:p>
          <a:p>
            <a:endParaRPr lang="en-US" dirty="0"/>
          </a:p>
          <a:p>
            <a:r>
              <a:rPr lang="en-US" dirty="0" smtClean="0"/>
              <a:t>Typically creates more flexible, modular, and extensible code</a:t>
            </a:r>
            <a:endParaRPr lang="en-US" dirty="0"/>
          </a:p>
        </p:txBody>
      </p:sp>
    </p:spTree>
    <p:extLst>
      <p:ext uri="{BB962C8B-B14F-4D97-AF65-F5344CB8AC3E}">
        <p14:creationId xmlns:p14="http://schemas.microsoft.com/office/powerpoint/2010/main" val="397387700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Refactoring</a:t>
            </a:r>
            <a:endParaRPr lang="en-US" dirty="0"/>
          </a:p>
        </p:txBody>
      </p:sp>
      <p:sp>
        <p:nvSpPr>
          <p:cNvPr id="5" name="Text Placeholder 4"/>
          <p:cNvSpPr>
            <a:spLocks noGrp="1"/>
          </p:cNvSpPr>
          <p:nvPr>
            <p:ph type="body" idx="1"/>
          </p:nvPr>
        </p:nvSpPr>
        <p:spPr>
          <a:xfrm>
            <a:off x="5257800" y="1371599"/>
            <a:ext cx="3352800" cy="2996821"/>
          </a:xfrm>
        </p:spPr>
        <p:txBody>
          <a:bodyPr/>
          <a:lstStyle/>
          <a:p>
            <a:pPr marL="0" indent="0" algn="ctr">
              <a:buNone/>
            </a:pPr>
            <a:r>
              <a:rPr lang="en-US" sz="2800" dirty="0" smtClean="0">
                <a:latin typeface="Tekton Pro" pitchFamily="34" charset="0"/>
              </a:rPr>
              <a:t>Changing the internal implementation of code without changing its external behavior.</a:t>
            </a:r>
            <a:endParaRPr lang="en-US" sz="2800" dirty="0">
              <a:latin typeface="Tekton Pro" pitchFamily="34" charset="0"/>
            </a:endParaRPr>
          </a:p>
        </p:txBody>
      </p:sp>
      <p:sp>
        <p:nvSpPr>
          <p:cNvPr id="2" name="Rectangle 1"/>
          <p:cNvSpPr/>
          <p:nvPr/>
        </p:nvSpPr>
        <p:spPr bwMode="auto">
          <a:xfrm>
            <a:off x="457200" y="1524000"/>
            <a:ext cx="4267200" cy="2286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l"/>
            <a:r>
              <a:rPr lang="en-US" sz="1800" dirty="0">
                <a:latin typeface="Courier New" pitchFamily="49" charset="0"/>
                <a:cs typeface="Courier New" pitchFamily="49" charset="0"/>
              </a:rPr>
              <a:t>public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ConstantMult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y)</a:t>
            </a:r>
          </a:p>
          <a:p>
            <a:pPr algn="l"/>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algn="l"/>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x;</a:t>
            </a:r>
          </a:p>
          <a:p>
            <a:pPr algn="l"/>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x </a:t>
            </a:r>
            <a:r>
              <a:rPr lang="en-US" sz="1800" dirty="0">
                <a:latin typeface="Courier New" pitchFamily="49" charset="0"/>
                <a:cs typeface="Courier New" pitchFamily="49" charset="0"/>
              </a:rPr>
              <a:t>= 3;</a:t>
            </a:r>
          </a:p>
          <a:p>
            <a:pPr algn="l"/>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p = x*y;</a:t>
            </a:r>
          </a:p>
          <a:p>
            <a:pPr algn="l"/>
            <a:r>
              <a:rPr lang="en-US" sz="1800" dirty="0" smtClean="0">
                <a:latin typeface="Courier New" pitchFamily="49" charset="0"/>
                <a:cs typeface="Courier New" pitchFamily="49" charset="0"/>
              </a:rPr>
              <a:t>	return </a:t>
            </a:r>
            <a:r>
              <a:rPr lang="en-US" sz="1800" dirty="0">
                <a:latin typeface="Courier New" pitchFamily="49" charset="0"/>
                <a:cs typeface="Courier New" pitchFamily="49" charset="0"/>
              </a:rPr>
              <a:t>p;</a:t>
            </a:r>
          </a:p>
          <a:p>
            <a:pPr algn="l"/>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6" name="Rectangle 5"/>
          <p:cNvSpPr/>
          <p:nvPr/>
        </p:nvSpPr>
        <p:spPr bwMode="auto">
          <a:xfrm>
            <a:off x="1752600" y="4495800"/>
            <a:ext cx="7315200" cy="1524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l"/>
            <a:r>
              <a:rPr lang="en-US" sz="1800" dirty="0" smtClean="0">
                <a:latin typeface="Courier New" pitchFamily="49" charset="0"/>
                <a:cs typeface="Courier New" pitchFamily="49" charset="0"/>
              </a:rPr>
              <a:t>public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MultiplyByFixedRate</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numberToMultiply</a:t>
            </a:r>
            <a:r>
              <a:rPr lang="en-US" sz="1800" dirty="0">
                <a:latin typeface="Courier New" pitchFamily="49" charset="0"/>
                <a:cs typeface="Courier New" pitchFamily="49" charset="0"/>
              </a:rPr>
              <a:t>)</a:t>
            </a:r>
          </a:p>
          <a:p>
            <a:pPr algn="l"/>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algn="l"/>
            <a:r>
              <a:rPr lang="en-US" sz="1800" dirty="0" smtClean="0">
                <a:latin typeface="Courier New" pitchFamily="49" charset="0"/>
                <a:cs typeface="Courier New" pitchFamily="49" charset="0"/>
              </a:rPr>
              <a:t>	return </a:t>
            </a:r>
            <a:r>
              <a:rPr lang="en-US" sz="1800" dirty="0" err="1">
                <a:latin typeface="Courier New" pitchFamily="49" charset="0"/>
                <a:cs typeface="Courier New" pitchFamily="49" charset="0"/>
              </a:rPr>
              <a:t>numberToMultiply</a:t>
            </a:r>
            <a:r>
              <a:rPr lang="en-US" sz="1800" dirty="0">
                <a:latin typeface="Courier New" pitchFamily="49" charset="0"/>
                <a:cs typeface="Courier New" pitchFamily="49" charset="0"/>
              </a:rPr>
              <a:t> * 3;</a:t>
            </a:r>
          </a:p>
          <a:p>
            <a:pPr algn="l"/>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3" name="Rounded Rectangle 2"/>
          <p:cNvSpPr/>
          <p:nvPr/>
        </p:nvSpPr>
        <p:spPr bwMode="auto">
          <a:xfrm>
            <a:off x="457200" y="990600"/>
            <a:ext cx="2133600" cy="668740"/>
          </a:xfrm>
          <a:prstGeom prst="roundRect">
            <a:avLst/>
          </a:prstGeom>
          <a:solidFill>
            <a:srgbClr val="00B0F0"/>
          </a:soli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800" dirty="0" smtClean="0">
                <a:solidFill>
                  <a:schemeClr val="bg1"/>
                </a:solidFill>
                <a:latin typeface="Tekton Pro" pitchFamily="34" charset="0"/>
              </a:rPr>
              <a:t>From This</a:t>
            </a:r>
            <a:endParaRPr lang="en-US" sz="2800" dirty="0">
              <a:solidFill>
                <a:schemeClr val="bg1"/>
              </a:solidFill>
              <a:latin typeface="Tekton Pro" pitchFamily="34" charset="0"/>
            </a:endParaRPr>
          </a:p>
        </p:txBody>
      </p:sp>
      <p:sp>
        <p:nvSpPr>
          <p:cNvPr id="7" name="Rounded Rectangle 6"/>
          <p:cNvSpPr/>
          <p:nvPr/>
        </p:nvSpPr>
        <p:spPr bwMode="auto">
          <a:xfrm>
            <a:off x="1695734" y="4034051"/>
            <a:ext cx="2133600" cy="668740"/>
          </a:xfrm>
          <a:prstGeom prst="roundRect">
            <a:avLst/>
          </a:prstGeom>
          <a:solidFill>
            <a:srgbClr val="00B0F0"/>
          </a:soli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800" dirty="0" smtClean="0">
                <a:solidFill>
                  <a:schemeClr val="bg1"/>
                </a:solidFill>
                <a:latin typeface="Tekton Pro" pitchFamily="34" charset="0"/>
              </a:rPr>
              <a:t>To This</a:t>
            </a:r>
            <a:endParaRPr lang="en-US" sz="2800" dirty="0">
              <a:solidFill>
                <a:schemeClr val="bg1"/>
              </a:solidFill>
              <a:latin typeface="Tekton Pro" pitchFamily="34" charset="0"/>
            </a:endParaRPr>
          </a:p>
        </p:txBody>
      </p:sp>
    </p:spTree>
    <p:extLst>
      <p:ext uri="{BB962C8B-B14F-4D97-AF65-F5344CB8AC3E}">
        <p14:creationId xmlns:p14="http://schemas.microsoft.com/office/powerpoint/2010/main" val="398630671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Refactorings</a:t>
            </a:r>
            <a:endParaRPr lang="en-US" dirty="0"/>
          </a:p>
        </p:txBody>
      </p:sp>
      <p:sp>
        <p:nvSpPr>
          <p:cNvPr id="3" name="Text Placeholder 2"/>
          <p:cNvSpPr>
            <a:spLocks noGrp="1"/>
          </p:cNvSpPr>
          <p:nvPr>
            <p:ph type="body" idx="1"/>
          </p:nvPr>
        </p:nvSpPr>
        <p:spPr/>
        <p:txBody>
          <a:bodyPr/>
          <a:lstStyle/>
          <a:p>
            <a:r>
              <a:rPr lang="en-US" dirty="0" smtClean="0"/>
              <a:t>Rename</a:t>
            </a:r>
          </a:p>
          <a:p>
            <a:endParaRPr lang="en-US" dirty="0"/>
          </a:p>
          <a:p>
            <a:r>
              <a:rPr lang="en-US" dirty="0" smtClean="0"/>
              <a:t>Extract Super Class</a:t>
            </a:r>
          </a:p>
          <a:p>
            <a:endParaRPr lang="en-US" dirty="0"/>
          </a:p>
          <a:p>
            <a:r>
              <a:rPr lang="en-US" dirty="0" smtClean="0"/>
              <a:t>Pull Up Member</a:t>
            </a:r>
          </a:p>
          <a:p>
            <a:endParaRPr lang="en-US" dirty="0"/>
          </a:p>
          <a:p>
            <a:r>
              <a:rPr lang="en-US" dirty="0" smtClean="0"/>
              <a:t>Extract Interface</a:t>
            </a:r>
          </a:p>
          <a:p>
            <a:endParaRPr lang="en-US" dirty="0"/>
          </a:p>
          <a:p>
            <a:r>
              <a:rPr lang="en-US" dirty="0" smtClean="0"/>
              <a:t>Introduce Field</a:t>
            </a:r>
            <a:endParaRPr lang="en-US" dirty="0"/>
          </a:p>
        </p:txBody>
      </p:sp>
    </p:spTree>
    <p:extLst>
      <p:ext uri="{BB962C8B-B14F-4D97-AF65-F5344CB8AC3E}">
        <p14:creationId xmlns:p14="http://schemas.microsoft.com/office/powerpoint/2010/main" val="277049438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Need Good Refactoring Tools</a:t>
            </a:r>
            <a:endParaRPr lang="en-US" dirty="0"/>
          </a:p>
        </p:txBody>
      </p:sp>
      <p:sp>
        <p:nvSpPr>
          <p:cNvPr id="3" name="Text Placeholder 2"/>
          <p:cNvSpPr>
            <a:spLocks noGrp="1"/>
          </p:cNvSpPr>
          <p:nvPr>
            <p:ph type="body" idx="1"/>
          </p:nvPr>
        </p:nvSpPr>
        <p:spPr/>
        <p:txBody>
          <a:bodyPr/>
          <a:lstStyle/>
          <a:p>
            <a:r>
              <a:rPr lang="en-US" dirty="0" smtClean="0"/>
              <a:t>Or we won’t do it</a:t>
            </a:r>
          </a:p>
          <a:p>
            <a:pPr lvl="1"/>
            <a:r>
              <a:rPr lang="en-US" dirty="0" smtClean="0"/>
              <a:t>Because its too hard</a:t>
            </a:r>
          </a:p>
          <a:p>
            <a:pPr lvl="1"/>
            <a:endParaRPr lang="en-US" dirty="0" smtClean="0"/>
          </a:p>
          <a:p>
            <a:endParaRPr lang="en-US" dirty="0"/>
          </a:p>
          <a:p>
            <a:r>
              <a:rPr lang="en-US" dirty="0" smtClean="0"/>
              <a:t>And we must</a:t>
            </a:r>
          </a:p>
          <a:p>
            <a:pPr lvl="1"/>
            <a:r>
              <a:rPr lang="en-US" dirty="0"/>
              <a:t>To improve our design</a:t>
            </a:r>
          </a:p>
          <a:p>
            <a:pPr lvl="1"/>
            <a:r>
              <a:rPr lang="en-US" dirty="0" smtClean="0"/>
              <a:t>For code to be readable and maintainable</a:t>
            </a:r>
          </a:p>
          <a:p>
            <a:pPr lvl="1"/>
            <a:r>
              <a:rPr lang="en-US" dirty="0" smtClean="0"/>
              <a:t>To express our intent</a:t>
            </a:r>
          </a:p>
          <a:p>
            <a:pPr lvl="1"/>
            <a:endParaRPr lang="en-US" dirty="0"/>
          </a:p>
          <a:p>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1772177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r>
              <a:rPr lang="en-US" dirty="0"/>
              <a:t>Writing Unit Tests</a:t>
            </a:r>
          </a:p>
          <a:p>
            <a:endParaRPr lang="en-US" dirty="0"/>
          </a:p>
          <a:p>
            <a:r>
              <a:rPr lang="en-US" dirty="0"/>
              <a:t>Unit Testing Frameworks</a:t>
            </a:r>
          </a:p>
          <a:p>
            <a:endParaRPr lang="en-US" dirty="0"/>
          </a:p>
          <a:p>
            <a:r>
              <a:rPr lang="en-US" dirty="0"/>
              <a:t>Anatomy of  a Test Fixture</a:t>
            </a:r>
          </a:p>
          <a:p>
            <a:endParaRPr lang="en-US" dirty="0"/>
          </a:p>
          <a:p>
            <a:r>
              <a:rPr lang="en-US" dirty="0"/>
              <a:t>Test-Driven</a:t>
            </a:r>
          </a:p>
          <a:p>
            <a:endParaRPr lang="en-US" dirty="0"/>
          </a:p>
          <a:p>
            <a:r>
              <a:rPr lang="en-US" dirty="0"/>
              <a:t>Basic Refactorings</a:t>
            </a:r>
          </a:p>
          <a:p>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Text Placeholder 2"/>
          <p:cNvSpPr>
            <a:spLocks noGrp="1"/>
          </p:cNvSpPr>
          <p:nvPr>
            <p:ph type="body" idx="1"/>
          </p:nvPr>
        </p:nvSpPr>
        <p:spPr/>
        <p:txBody>
          <a:bodyPr/>
          <a:lstStyle/>
          <a:p>
            <a:r>
              <a:rPr lang="en-US" dirty="0" smtClean="0"/>
              <a:t>Test a small but functional piece of code</a:t>
            </a:r>
            <a:endParaRPr lang="en-US" dirty="0"/>
          </a:p>
        </p:txBody>
      </p:sp>
      <p:sp>
        <p:nvSpPr>
          <p:cNvPr id="4" name="Text Placeholder 2"/>
          <p:cNvSpPr txBox="1">
            <a:spLocks/>
          </p:cNvSpPr>
          <p:nvPr/>
        </p:nvSpPr>
        <p:spPr bwMode="auto">
          <a:xfrm>
            <a:off x="533400" y="2438400"/>
            <a:ext cx="8001000" cy="1524000"/>
          </a:xfrm>
          <a:prstGeom prst="rect">
            <a:avLst/>
          </a:prstGeom>
          <a:solidFill>
            <a:schemeClr val="accent2"/>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algn="l">
              <a:lnSpc>
                <a:spcPct val="115000"/>
              </a:lnSpc>
              <a:spcBef>
                <a:spcPts val="0"/>
              </a:spcBef>
              <a:spcAft>
                <a:spcPts val="0"/>
              </a:spcAft>
            </a:pPr>
            <a:r>
              <a:rPr lang="en-US" sz="1800" dirty="0">
                <a:solidFill>
                  <a:srgbClr val="0000FF"/>
                </a:solidFill>
                <a:latin typeface="Consolas" pitchFamily="49" charset="0"/>
                <a:ea typeface="Calibri"/>
                <a:cs typeface="Consolas" pitchFamily="49" charset="0"/>
              </a:rPr>
              <a:t>public</a:t>
            </a:r>
            <a:r>
              <a:rPr lang="en-US" sz="1800" dirty="0">
                <a:latin typeface="Consolas" pitchFamily="49" charset="0"/>
                <a:ea typeface="Calibri"/>
                <a:cs typeface="Consolas" pitchFamily="49" charset="0"/>
              </a:rPr>
              <a:t> </a:t>
            </a:r>
            <a:r>
              <a:rPr lang="en-US" sz="1800" dirty="0" err="1">
                <a:solidFill>
                  <a:srgbClr val="2B91AF"/>
                </a:solidFill>
                <a:latin typeface="Consolas" pitchFamily="49" charset="0"/>
                <a:ea typeface="Calibri"/>
                <a:cs typeface="Consolas" pitchFamily="49" charset="0"/>
              </a:rPr>
              <a:t>ActionResult</a:t>
            </a:r>
            <a:r>
              <a:rPr lang="en-US" sz="1800" dirty="0">
                <a:latin typeface="Consolas" pitchFamily="49" charset="0"/>
                <a:ea typeface="Calibri"/>
                <a:cs typeface="Consolas" pitchFamily="49" charset="0"/>
              </a:rPr>
              <a:t> Login(</a:t>
            </a:r>
            <a:r>
              <a:rPr lang="en-US" sz="1800" dirty="0" err="1">
                <a:solidFill>
                  <a:srgbClr val="2B91AF"/>
                </a:solidFill>
                <a:latin typeface="Consolas" pitchFamily="49" charset="0"/>
                <a:ea typeface="Calibri"/>
                <a:cs typeface="Consolas" pitchFamily="49" charset="0"/>
              </a:rPr>
              <a:t>LoginModel</a:t>
            </a:r>
            <a:r>
              <a:rPr lang="en-US" sz="1800" dirty="0">
                <a:latin typeface="Consolas" pitchFamily="49" charset="0"/>
                <a:ea typeface="Calibri"/>
                <a:cs typeface="Consolas" pitchFamily="49" charset="0"/>
              </a:rPr>
              <a:t> model, </a:t>
            </a:r>
            <a:r>
              <a:rPr lang="en-US" sz="1800" dirty="0">
                <a:solidFill>
                  <a:srgbClr val="0000FF"/>
                </a:solidFill>
                <a:latin typeface="Consolas" pitchFamily="49" charset="0"/>
                <a:ea typeface="Calibri"/>
                <a:cs typeface="Consolas" pitchFamily="49" charset="0"/>
              </a:rPr>
              <a:t>string</a:t>
            </a:r>
            <a:r>
              <a:rPr lang="en-US" sz="1800" dirty="0">
                <a:latin typeface="Consolas" pitchFamily="49" charset="0"/>
                <a:ea typeface="Calibri"/>
                <a:cs typeface="Consolas" pitchFamily="49" charset="0"/>
              </a:rPr>
              <a:t> </a:t>
            </a:r>
            <a:r>
              <a:rPr lang="en-US" sz="1800" dirty="0" err="1">
                <a:latin typeface="Consolas" pitchFamily="49" charset="0"/>
                <a:ea typeface="Calibri"/>
                <a:cs typeface="Consolas" pitchFamily="49" charset="0"/>
              </a:rPr>
              <a:t>returnUrl</a:t>
            </a:r>
            <a:r>
              <a:rPr lang="en-US" sz="1800" dirty="0">
                <a:latin typeface="Consolas" pitchFamily="49" charset="0"/>
                <a:ea typeface="Calibri"/>
                <a:cs typeface="Consolas" pitchFamily="49" charset="0"/>
              </a:rPr>
              <a:t>)</a:t>
            </a:r>
            <a:endParaRPr lang="en-US" sz="2400" dirty="0">
              <a:latin typeface="Consolas" pitchFamily="49" charset="0"/>
              <a:ea typeface="Calibri"/>
              <a:cs typeface="Consolas" pitchFamily="49" charset="0"/>
            </a:endParaRPr>
          </a:p>
          <a:p>
            <a:pPr marL="0" marR="0" algn="l">
              <a:lnSpc>
                <a:spcPct val="115000"/>
              </a:lnSpc>
              <a:spcBef>
                <a:spcPts val="0"/>
              </a:spcBef>
              <a:spcAft>
                <a:spcPts val="0"/>
              </a:spcAft>
            </a:pPr>
            <a:r>
              <a:rPr lang="en-US" sz="1800" dirty="0">
                <a:latin typeface="Consolas" pitchFamily="49" charset="0"/>
                <a:ea typeface="Calibri"/>
                <a:cs typeface="Consolas" pitchFamily="49" charset="0"/>
              </a:rPr>
              <a:t>{</a:t>
            </a:r>
            <a:endParaRPr lang="en-US" sz="2400" dirty="0">
              <a:latin typeface="Consolas" pitchFamily="49" charset="0"/>
              <a:ea typeface="Calibri"/>
              <a:cs typeface="Consolas" pitchFamily="49" charset="0"/>
            </a:endParaRPr>
          </a:p>
          <a:p>
            <a:pPr marL="0" marR="0" algn="l">
              <a:lnSpc>
                <a:spcPct val="115000"/>
              </a:lnSpc>
              <a:spcBef>
                <a:spcPts val="0"/>
              </a:spcBef>
              <a:spcAft>
                <a:spcPts val="0"/>
              </a:spcAft>
            </a:pPr>
            <a:r>
              <a:rPr lang="en-US" sz="1800" dirty="0">
                <a:latin typeface="Consolas" pitchFamily="49" charset="0"/>
                <a:ea typeface="Calibri"/>
                <a:cs typeface="Consolas" pitchFamily="49" charset="0"/>
              </a:rPr>
              <a:t>   // …</a:t>
            </a:r>
            <a:endParaRPr lang="en-US" sz="2400" dirty="0">
              <a:latin typeface="Consolas" pitchFamily="49" charset="0"/>
              <a:ea typeface="Calibri"/>
              <a:cs typeface="Consolas" pitchFamily="49" charset="0"/>
            </a:endParaRPr>
          </a:p>
          <a:p>
            <a:pPr marL="0" marR="0" algn="l">
              <a:lnSpc>
                <a:spcPct val="115000"/>
              </a:lnSpc>
              <a:spcBef>
                <a:spcPts val="0"/>
              </a:spcBef>
              <a:spcAft>
                <a:spcPts val="0"/>
              </a:spcAft>
            </a:pPr>
            <a:r>
              <a:rPr lang="en-US" sz="1800" dirty="0">
                <a:latin typeface="Consolas" pitchFamily="49" charset="0"/>
                <a:ea typeface="Calibri"/>
                <a:cs typeface="Consolas" pitchFamily="49" charset="0"/>
              </a:rPr>
              <a:t>}</a:t>
            </a:r>
            <a:endParaRPr lang="en-US" sz="2400" dirty="0">
              <a:latin typeface="Consolas" pitchFamily="49" charset="0"/>
              <a:ea typeface="Calibri"/>
              <a:cs typeface="Consolas" pitchFamily="49" charset="0"/>
            </a:endParaRPr>
          </a:p>
          <a:p>
            <a:pPr marL="342900" marR="0" lvl="0" indent="-342900" algn="l" defTabSz="-13873163" rtl="0" eaLnBrk="1" fontAlgn="base" latinLnBrk="0" hangingPunct="1">
              <a:lnSpc>
                <a:spcPct val="100000"/>
              </a:lnSpc>
              <a:spcBef>
                <a:spcPct val="20000"/>
              </a:spcBef>
              <a:spcAft>
                <a:spcPct val="0"/>
              </a:spcAft>
              <a:buClrTx/>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Consolas" pitchFamily="49" charset="0"/>
              <a:ea typeface="+mn-ea"/>
              <a:cs typeface="Segoe UI" pitchFamily="34" charset="0"/>
            </a:endParaRPr>
          </a:p>
        </p:txBody>
      </p:sp>
    </p:spTree>
    <p:extLst>
      <p:ext uri="{BB962C8B-B14F-4D97-AF65-F5344CB8AC3E}">
        <p14:creationId xmlns:p14="http://schemas.microsoft.com/office/powerpoint/2010/main" val="212382443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Something You’ve Already Done</a:t>
            </a:r>
            <a:endParaRPr lang="en-US" dirty="0"/>
          </a:p>
        </p:txBody>
      </p:sp>
      <p:sp>
        <p:nvSpPr>
          <p:cNvPr id="3" name="Text Placeholder 2"/>
          <p:cNvSpPr>
            <a:spLocks noGrp="1"/>
          </p:cNvSpPr>
          <p:nvPr>
            <p:ph type="body" idx="1"/>
          </p:nvPr>
        </p:nvSpPr>
        <p:spPr/>
        <p:txBody>
          <a:bodyPr/>
          <a:lstStyle/>
          <a:p>
            <a:r>
              <a:rPr lang="en-US" dirty="0" smtClean="0"/>
              <a:t>Ever run in the debugger after the code compiles?</a:t>
            </a:r>
          </a:p>
          <a:p>
            <a:r>
              <a:rPr lang="en-US" dirty="0" smtClean="0"/>
              <a:t>Unit test framework</a:t>
            </a:r>
          </a:p>
          <a:p>
            <a:pPr lvl="1"/>
            <a:r>
              <a:rPr lang="en-US" dirty="0" smtClean="0"/>
              <a:t>Adds structure</a:t>
            </a:r>
          </a:p>
          <a:p>
            <a:pPr lvl="1"/>
            <a:r>
              <a:rPr lang="en-US" dirty="0" smtClean="0"/>
              <a:t>Repeatability</a:t>
            </a:r>
            <a:endParaRPr lang="en-US" dirty="0"/>
          </a:p>
        </p:txBody>
      </p:sp>
      <p:pic>
        <p:nvPicPr>
          <p:cNvPr id="3076" name="Picture 4" descr="http://t1.gstatic.com/images?q=tbn:ANd9GcRY9n9wgV4SOXs91PYO8nDtFhN3Ucb7x9por6fZjZ4FdMMq2ep2c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362200"/>
            <a:ext cx="4572000" cy="3380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45848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5122" name="Picture 2" descr="http://optimumsportsperformance.com/blog/wp-content/uploads/2010/03/fork-in-the-r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877" y="1311886"/>
            <a:ext cx="6187402" cy="463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93279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Economics of Developer Testing</a:t>
            </a:r>
            <a:endParaRPr lang="en-US" dirty="0"/>
          </a:p>
        </p:txBody>
      </p:sp>
      <p:sp>
        <p:nvSpPr>
          <p:cNvPr id="3" name="Content Placeholder 2"/>
          <p:cNvSpPr>
            <a:spLocks noGrp="1"/>
          </p:cNvSpPr>
          <p:nvPr>
            <p:ph idx="1"/>
          </p:nvPr>
        </p:nvSpPr>
        <p:spPr/>
        <p:txBody>
          <a:bodyPr/>
          <a:lstStyle/>
          <a:p>
            <a:r>
              <a:rPr lang="en-US" dirty="0" smtClean="0"/>
              <a:t>Realizing quality improvement through test driven development</a:t>
            </a:r>
          </a:p>
          <a:p>
            <a:pPr lvl="1"/>
            <a:r>
              <a:rPr lang="en-US" dirty="0" smtClean="0">
                <a:hlinkClick r:id="rId2"/>
              </a:rPr>
              <a:t>http</a:t>
            </a:r>
            <a:r>
              <a:rPr lang="en-US" dirty="0">
                <a:hlinkClick r:id="rId2"/>
              </a:rPr>
              <a:t>://research.microsoft.com/en-us/groups/ese/nagappan_tdd.pdf</a:t>
            </a:r>
            <a:endParaRPr lang="en-US" dirty="0"/>
          </a:p>
          <a:p>
            <a:pPr lvl="1"/>
            <a:r>
              <a:rPr lang="en-US" dirty="0" smtClean="0"/>
              <a:t>40% – 90% decrease in defect density</a:t>
            </a:r>
          </a:p>
          <a:p>
            <a:pPr lvl="1"/>
            <a:r>
              <a:rPr lang="en-US" dirty="0" smtClean="0"/>
              <a:t>15% - 35% increase in development time</a:t>
            </a:r>
          </a:p>
          <a:p>
            <a:pPr lvl="1"/>
            <a:endParaRPr lang="en-US" dirty="0"/>
          </a:p>
          <a:p>
            <a:endParaRPr lang="en-US" dirty="0"/>
          </a:p>
        </p:txBody>
      </p:sp>
      <p:sp>
        <p:nvSpPr>
          <p:cNvPr id="5" name="Rectangle 4"/>
          <p:cNvSpPr/>
          <p:nvPr/>
        </p:nvSpPr>
        <p:spPr bwMode="auto">
          <a:xfrm rot="194775">
            <a:off x="5029200" y="4038600"/>
            <a:ext cx="3810000" cy="1600200"/>
          </a:xfrm>
          <a:prstGeom prst="rect">
            <a:avLst/>
          </a:prstGeom>
          <a:gradFill rotWithShape="1">
            <a:gsLst>
              <a:gs pos="0">
                <a:srgbClr val="A4D289"/>
              </a:gs>
              <a:gs pos="100000">
                <a:schemeClr val="bg1"/>
              </a:gs>
            </a:gsLst>
            <a:lin ang="5400000" scaled="1"/>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r>
              <a:rPr lang="en-US" sz="2400" dirty="0">
                <a:latin typeface="Tekton Pro" pitchFamily="34" charset="0"/>
              </a:rPr>
              <a:t>The cost of a released defect </a:t>
            </a:r>
            <a:endParaRPr lang="en-US" sz="2400" dirty="0" smtClean="0">
              <a:latin typeface="Tekton Pro" pitchFamily="34" charset="0"/>
            </a:endParaRPr>
          </a:p>
          <a:p>
            <a:r>
              <a:rPr lang="en-US" sz="2400" dirty="0" smtClean="0">
                <a:latin typeface="Tekton Pro" pitchFamily="34" charset="0"/>
              </a:rPr>
              <a:t>is </a:t>
            </a:r>
            <a:r>
              <a:rPr lang="en-US" sz="2400" dirty="0">
                <a:latin typeface="Tekton Pro" pitchFamily="34" charset="0"/>
              </a:rPr>
              <a:t>usually far more than</a:t>
            </a:r>
            <a:br>
              <a:rPr lang="en-US" sz="2400" dirty="0">
                <a:latin typeface="Tekton Pro" pitchFamily="34" charset="0"/>
              </a:rPr>
            </a:br>
            <a:r>
              <a:rPr lang="en-US" sz="2400" dirty="0">
                <a:latin typeface="Tekton Pro" pitchFamily="34" charset="0"/>
              </a:rPr>
              <a:t>the cost of preventing it</a:t>
            </a:r>
          </a:p>
        </p:txBody>
      </p:sp>
    </p:spTree>
    <p:extLst>
      <p:ext uri="{BB962C8B-B14F-4D97-AF65-F5344CB8AC3E}">
        <p14:creationId xmlns:p14="http://schemas.microsoft.com/office/powerpoint/2010/main" val="2671637325"/>
      </p:ext>
    </p:extLst>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GB" dirty="0" smtClean="0"/>
              <a:t>Cost of Fixing a Defect</a:t>
            </a:r>
            <a:endParaRPr lang="en-GB" dirty="0"/>
          </a:p>
        </p:txBody>
      </p:sp>
      <p:sp>
        <p:nvSpPr>
          <p:cNvPr id="249860" name="Line 4"/>
          <p:cNvSpPr>
            <a:spLocks noChangeShapeType="1"/>
          </p:cNvSpPr>
          <p:nvPr/>
        </p:nvSpPr>
        <p:spPr bwMode="auto">
          <a:xfrm>
            <a:off x="2175773" y="4601473"/>
            <a:ext cx="5156679" cy="0"/>
          </a:xfrm>
          <a:prstGeom prst="line">
            <a:avLst/>
          </a:prstGeom>
          <a:noFill/>
          <a:ln w="28575">
            <a:solidFill>
              <a:schemeClr val="tx1"/>
            </a:solidFill>
            <a:round/>
            <a:headEnd/>
            <a:tailEnd/>
          </a:ln>
          <a:effectLst/>
        </p:spPr>
        <p:txBody>
          <a:bodyPr/>
          <a:lstStyle/>
          <a:p>
            <a:endParaRPr lang="en-US"/>
          </a:p>
        </p:txBody>
      </p:sp>
      <p:sp>
        <p:nvSpPr>
          <p:cNvPr id="249861" name="Line 5"/>
          <p:cNvSpPr>
            <a:spLocks noChangeShapeType="1"/>
          </p:cNvSpPr>
          <p:nvPr/>
        </p:nvSpPr>
        <p:spPr bwMode="auto">
          <a:xfrm flipV="1">
            <a:off x="2179848" y="1932197"/>
            <a:ext cx="0" cy="2660650"/>
          </a:xfrm>
          <a:prstGeom prst="line">
            <a:avLst/>
          </a:prstGeom>
          <a:noFill/>
          <a:ln w="28575">
            <a:solidFill>
              <a:schemeClr val="tx1"/>
            </a:solidFill>
            <a:round/>
            <a:headEnd/>
            <a:tailEnd/>
          </a:ln>
          <a:effectLst/>
        </p:spPr>
        <p:txBody>
          <a:bodyPr/>
          <a:lstStyle/>
          <a:p>
            <a:endParaRPr lang="en-US"/>
          </a:p>
        </p:txBody>
      </p:sp>
      <p:sp>
        <p:nvSpPr>
          <p:cNvPr id="249868" name="Line 12"/>
          <p:cNvSpPr>
            <a:spLocks noChangeShapeType="1"/>
          </p:cNvSpPr>
          <p:nvPr/>
        </p:nvSpPr>
        <p:spPr bwMode="auto">
          <a:xfrm>
            <a:off x="2474224" y="4601473"/>
            <a:ext cx="0" cy="104775"/>
          </a:xfrm>
          <a:prstGeom prst="line">
            <a:avLst/>
          </a:prstGeom>
          <a:noFill/>
          <a:ln w="28575">
            <a:solidFill>
              <a:schemeClr val="tx1"/>
            </a:solidFill>
            <a:round/>
            <a:headEnd/>
            <a:tailEnd/>
          </a:ln>
          <a:effectLst/>
        </p:spPr>
        <p:txBody>
          <a:bodyPr/>
          <a:lstStyle/>
          <a:p>
            <a:endParaRPr lang="en-US"/>
          </a:p>
        </p:txBody>
      </p:sp>
      <p:sp>
        <p:nvSpPr>
          <p:cNvPr id="249869" name="Line 13"/>
          <p:cNvSpPr>
            <a:spLocks noChangeShapeType="1"/>
          </p:cNvSpPr>
          <p:nvPr/>
        </p:nvSpPr>
        <p:spPr bwMode="auto">
          <a:xfrm>
            <a:off x="3561662" y="4601473"/>
            <a:ext cx="0" cy="104775"/>
          </a:xfrm>
          <a:prstGeom prst="line">
            <a:avLst/>
          </a:prstGeom>
          <a:noFill/>
          <a:ln w="28575">
            <a:solidFill>
              <a:schemeClr val="tx1"/>
            </a:solidFill>
            <a:round/>
            <a:headEnd/>
            <a:tailEnd/>
          </a:ln>
          <a:effectLst/>
        </p:spPr>
        <p:txBody>
          <a:bodyPr/>
          <a:lstStyle/>
          <a:p>
            <a:endParaRPr lang="en-US"/>
          </a:p>
        </p:txBody>
      </p:sp>
      <p:sp>
        <p:nvSpPr>
          <p:cNvPr id="249870" name="Line 14"/>
          <p:cNvSpPr>
            <a:spLocks noChangeShapeType="1"/>
          </p:cNvSpPr>
          <p:nvPr/>
        </p:nvSpPr>
        <p:spPr bwMode="auto">
          <a:xfrm>
            <a:off x="4650687" y="4601473"/>
            <a:ext cx="0" cy="104775"/>
          </a:xfrm>
          <a:prstGeom prst="line">
            <a:avLst/>
          </a:prstGeom>
          <a:noFill/>
          <a:ln w="28575">
            <a:solidFill>
              <a:schemeClr val="tx1"/>
            </a:solidFill>
            <a:round/>
            <a:headEnd/>
            <a:tailEnd/>
          </a:ln>
          <a:effectLst/>
        </p:spPr>
        <p:txBody>
          <a:bodyPr/>
          <a:lstStyle/>
          <a:p>
            <a:endParaRPr lang="en-US"/>
          </a:p>
        </p:txBody>
      </p:sp>
      <p:sp>
        <p:nvSpPr>
          <p:cNvPr id="249871" name="Line 15"/>
          <p:cNvSpPr>
            <a:spLocks noChangeShapeType="1"/>
          </p:cNvSpPr>
          <p:nvPr/>
        </p:nvSpPr>
        <p:spPr bwMode="auto">
          <a:xfrm>
            <a:off x="5738124" y="4601473"/>
            <a:ext cx="0" cy="104775"/>
          </a:xfrm>
          <a:prstGeom prst="line">
            <a:avLst/>
          </a:prstGeom>
          <a:noFill/>
          <a:ln w="28575">
            <a:solidFill>
              <a:schemeClr val="tx1"/>
            </a:solidFill>
            <a:round/>
            <a:headEnd/>
            <a:tailEnd/>
          </a:ln>
          <a:effectLst/>
        </p:spPr>
        <p:txBody>
          <a:bodyPr/>
          <a:lstStyle/>
          <a:p>
            <a:endParaRPr lang="en-US"/>
          </a:p>
        </p:txBody>
      </p:sp>
      <p:sp>
        <p:nvSpPr>
          <p:cNvPr id="249872" name="Line 16"/>
          <p:cNvSpPr>
            <a:spLocks noChangeShapeType="1"/>
          </p:cNvSpPr>
          <p:nvPr/>
        </p:nvSpPr>
        <p:spPr bwMode="auto">
          <a:xfrm>
            <a:off x="6827149" y="4601473"/>
            <a:ext cx="0" cy="104775"/>
          </a:xfrm>
          <a:prstGeom prst="line">
            <a:avLst/>
          </a:prstGeom>
          <a:noFill/>
          <a:ln w="28575">
            <a:solidFill>
              <a:schemeClr val="tx1"/>
            </a:solidFill>
            <a:round/>
            <a:headEnd/>
            <a:tailEnd/>
          </a:ln>
          <a:effectLst/>
        </p:spPr>
        <p:txBody>
          <a:bodyPr/>
          <a:lstStyle/>
          <a:p>
            <a:endParaRPr lang="en-US"/>
          </a:p>
        </p:txBody>
      </p:sp>
      <p:sp>
        <p:nvSpPr>
          <p:cNvPr id="249873" name="Text Box 17"/>
          <p:cNvSpPr txBox="1">
            <a:spLocks noChangeArrowheads="1"/>
          </p:cNvSpPr>
          <p:nvPr/>
        </p:nvSpPr>
        <p:spPr bwMode="auto">
          <a:xfrm>
            <a:off x="1523312" y="4713611"/>
            <a:ext cx="1423987" cy="304800"/>
          </a:xfrm>
          <a:prstGeom prst="rect">
            <a:avLst/>
          </a:prstGeom>
          <a:noFill/>
          <a:ln w="9525">
            <a:noFill/>
            <a:miter lim="800000"/>
            <a:headEnd/>
            <a:tailEnd/>
          </a:ln>
          <a:effectLst/>
        </p:spPr>
        <p:txBody>
          <a:bodyPr wrap="none">
            <a:spAutoFit/>
          </a:bodyPr>
          <a:lstStyle/>
          <a:p>
            <a:r>
              <a:rPr lang="en-GB" sz="1400" b="0">
                <a:effectLst/>
              </a:rPr>
              <a:t>Requirements</a:t>
            </a:r>
          </a:p>
        </p:txBody>
      </p:sp>
      <p:sp>
        <p:nvSpPr>
          <p:cNvPr id="249874" name="Text Box 18"/>
          <p:cNvSpPr txBox="1">
            <a:spLocks noChangeArrowheads="1"/>
          </p:cNvSpPr>
          <p:nvPr/>
        </p:nvSpPr>
        <p:spPr bwMode="auto">
          <a:xfrm>
            <a:off x="3013974" y="4713611"/>
            <a:ext cx="800100" cy="304800"/>
          </a:xfrm>
          <a:prstGeom prst="rect">
            <a:avLst/>
          </a:prstGeom>
          <a:noFill/>
          <a:ln w="9525">
            <a:noFill/>
            <a:miter lim="800000"/>
            <a:headEnd/>
            <a:tailEnd/>
          </a:ln>
          <a:effectLst/>
        </p:spPr>
        <p:txBody>
          <a:bodyPr wrap="none">
            <a:spAutoFit/>
          </a:bodyPr>
          <a:lstStyle/>
          <a:p>
            <a:r>
              <a:rPr lang="en-GB" sz="1400" b="0">
                <a:effectLst/>
              </a:rPr>
              <a:t>Coding</a:t>
            </a:r>
          </a:p>
        </p:txBody>
      </p:sp>
      <p:sp>
        <p:nvSpPr>
          <p:cNvPr id="249875" name="Text Box 19"/>
          <p:cNvSpPr txBox="1">
            <a:spLocks noChangeArrowheads="1"/>
          </p:cNvSpPr>
          <p:nvPr/>
        </p:nvSpPr>
        <p:spPr bwMode="auto">
          <a:xfrm>
            <a:off x="3918849" y="4713611"/>
            <a:ext cx="1181100" cy="304800"/>
          </a:xfrm>
          <a:prstGeom prst="rect">
            <a:avLst/>
          </a:prstGeom>
          <a:noFill/>
          <a:ln w="9525">
            <a:noFill/>
            <a:miter lim="800000"/>
            <a:headEnd/>
            <a:tailEnd/>
          </a:ln>
          <a:effectLst/>
        </p:spPr>
        <p:txBody>
          <a:bodyPr wrap="none">
            <a:spAutoFit/>
          </a:bodyPr>
          <a:lstStyle/>
          <a:p>
            <a:r>
              <a:rPr lang="en-GB" sz="1400" b="0">
                <a:effectLst/>
              </a:rPr>
              <a:t>Integration</a:t>
            </a:r>
          </a:p>
        </p:txBody>
      </p:sp>
      <p:sp>
        <p:nvSpPr>
          <p:cNvPr id="249876" name="Text Box 20"/>
          <p:cNvSpPr txBox="1">
            <a:spLocks noChangeArrowheads="1"/>
          </p:cNvSpPr>
          <p:nvPr/>
        </p:nvSpPr>
        <p:spPr bwMode="auto">
          <a:xfrm>
            <a:off x="5150749" y="4713611"/>
            <a:ext cx="1028700" cy="304800"/>
          </a:xfrm>
          <a:prstGeom prst="rect">
            <a:avLst/>
          </a:prstGeom>
          <a:noFill/>
          <a:ln w="9525">
            <a:noFill/>
            <a:miter lim="800000"/>
            <a:headEnd/>
            <a:tailEnd/>
          </a:ln>
          <a:effectLst/>
        </p:spPr>
        <p:txBody>
          <a:bodyPr wrap="none">
            <a:spAutoFit/>
          </a:bodyPr>
          <a:lstStyle/>
          <a:p>
            <a:r>
              <a:rPr lang="en-GB" sz="1400" b="0" dirty="0">
                <a:effectLst/>
              </a:rPr>
              <a:t>Beta Test</a:t>
            </a:r>
          </a:p>
        </p:txBody>
      </p:sp>
      <p:sp>
        <p:nvSpPr>
          <p:cNvPr id="249877" name="Text Box 21"/>
          <p:cNvSpPr txBox="1">
            <a:spLocks noChangeArrowheads="1"/>
          </p:cNvSpPr>
          <p:nvPr/>
        </p:nvSpPr>
        <p:spPr bwMode="auto">
          <a:xfrm>
            <a:off x="6194118" y="4713611"/>
            <a:ext cx="1333500" cy="304800"/>
          </a:xfrm>
          <a:prstGeom prst="rect">
            <a:avLst/>
          </a:prstGeom>
          <a:noFill/>
          <a:ln w="9525">
            <a:noFill/>
            <a:miter lim="800000"/>
            <a:headEnd/>
            <a:tailEnd/>
          </a:ln>
          <a:effectLst/>
        </p:spPr>
        <p:txBody>
          <a:bodyPr wrap="none">
            <a:spAutoFit/>
          </a:bodyPr>
          <a:lstStyle/>
          <a:p>
            <a:r>
              <a:rPr lang="en-GB" sz="1400" b="0" dirty="0">
                <a:effectLst/>
              </a:rPr>
              <a:t>Post-Release</a:t>
            </a:r>
          </a:p>
        </p:txBody>
      </p:sp>
      <p:sp>
        <p:nvSpPr>
          <p:cNvPr id="249893" name="Text Box 37"/>
          <p:cNvSpPr txBox="1">
            <a:spLocks noChangeArrowheads="1"/>
          </p:cNvSpPr>
          <p:nvPr/>
        </p:nvSpPr>
        <p:spPr bwMode="auto">
          <a:xfrm>
            <a:off x="638894" y="3414443"/>
            <a:ext cx="582211" cy="307777"/>
          </a:xfrm>
          <a:prstGeom prst="rect">
            <a:avLst/>
          </a:prstGeom>
          <a:noFill/>
          <a:ln w="9525">
            <a:noFill/>
            <a:miter lim="800000"/>
            <a:headEnd/>
            <a:tailEnd/>
          </a:ln>
          <a:effectLst/>
        </p:spPr>
        <p:txBody>
          <a:bodyPr wrap="none">
            <a:spAutoFit/>
          </a:bodyPr>
          <a:lstStyle/>
          <a:p>
            <a:r>
              <a:rPr lang="en-GB" sz="1400" b="0" dirty="0" smtClean="0">
                <a:effectLst/>
              </a:rPr>
              <a:t>Cost</a:t>
            </a:r>
            <a:endParaRPr lang="en-GB" sz="1400" b="0" dirty="0">
              <a:effectLst/>
            </a:endParaRPr>
          </a:p>
        </p:txBody>
      </p:sp>
      <p:sp>
        <p:nvSpPr>
          <p:cNvPr id="40" name="Freeform 39"/>
          <p:cNvSpPr/>
          <p:nvPr/>
        </p:nvSpPr>
        <p:spPr bwMode="auto">
          <a:xfrm>
            <a:off x="2320506" y="2260121"/>
            <a:ext cx="4692769" cy="2234241"/>
          </a:xfrm>
          <a:custGeom>
            <a:avLst/>
            <a:gdLst>
              <a:gd name="connsiteX0" fmla="*/ 0 w 4692769"/>
              <a:gd name="connsiteY0" fmla="*/ 2234241 h 2234241"/>
              <a:gd name="connsiteX1" fmla="*/ 1362973 w 4692769"/>
              <a:gd name="connsiteY1" fmla="*/ 2122098 h 2234241"/>
              <a:gd name="connsiteX2" fmla="*/ 2406769 w 4692769"/>
              <a:gd name="connsiteY2" fmla="*/ 1828800 h 2234241"/>
              <a:gd name="connsiteX3" fmla="*/ 3433313 w 4692769"/>
              <a:gd name="connsiteY3" fmla="*/ 1311215 h 2234241"/>
              <a:gd name="connsiteX4" fmla="*/ 4692769 w 4692769"/>
              <a:gd name="connsiteY4" fmla="*/ 0 h 2234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2769" h="2234241">
                <a:moveTo>
                  <a:pt x="0" y="2234241"/>
                </a:moveTo>
                <a:cubicBezTo>
                  <a:pt x="480922" y="2211956"/>
                  <a:pt x="961845" y="2189672"/>
                  <a:pt x="1362973" y="2122098"/>
                </a:cubicBezTo>
                <a:cubicBezTo>
                  <a:pt x="1764101" y="2054525"/>
                  <a:pt x="2061712" y="1963947"/>
                  <a:pt x="2406769" y="1828800"/>
                </a:cubicBezTo>
                <a:cubicBezTo>
                  <a:pt x="2751826" y="1693653"/>
                  <a:pt x="3052313" y="1616015"/>
                  <a:pt x="3433313" y="1311215"/>
                </a:cubicBezTo>
                <a:cubicBezTo>
                  <a:pt x="3814313" y="1006415"/>
                  <a:pt x="4485735" y="232913"/>
                  <a:pt x="4692769" y="0"/>
                </a:cubicBezTo>
              </a:path>
            </a:pathLst>
          </a:custGeom>
          <a:ln>
            <a:solidFill>
              <a:srgbClr val="FF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sp>
        <p:nvSpPr>
          <p:cNvPr id="41" name="Rectangle 40"/>
          <p:cNvSpPr/>
          <p:nvPr/>
        </p:nvSpPr>
        <p:spPr bwMode="auto">
          <a:xfrm>
            <a:off x="3096882" y="1371598"/>
            <a:ext cx="3269411" cy="1009291"/>
          </a:xfrm>
          <a:prstGeom prst="rect">
            <a:avLst/>
          </a:prstGeom>
          <a:ln w="9525" algn="ctr">
            <a:solidFill>
              <a:schemeClr val="tx1"/>
            </a:solidFill>
            <a:miter lim="800000"/>
            <a:headEnd/>
            <a:tailEnd/>
          </a:ln>
          <a:effectLst>
            <a:outerShdw blurRad="50800" dist="38100" dir="2700000" algn="tl" rotWithShape="0">
              <a:prstClr val="black">
                <a:alpha val="40000"/>
              </a:prstClr>
            </a:outerShdw>
          </a:effectLst>
        </p:spPr>
        <p:style>
          <a:lnRef idx="0">
            <a:scrgbClr r="0" g="0" b="0"/>
          </a:lnRef>
          <a:fillRef idx="1002">
            <a:schemeClr val="lt1"/>
          </a:fillRef>
          <a:effectRef idx="0">
            <a:scrgbClr r="0" g="0" b="0"/>
          </a:effectRef>
          <a:fontRef idx="major"/>
        </p:style>
        <p:txBody>
          <a:bodyPr wrap="none" rtlCol="0" anchor="ctr"/>
          <a:lstStyle/>
          <a:p>
            <a:pPr algn="ctr"/>
            <a:r>
              <a:rPr lang="en-US" sz="2000" dirty="0" smtClean="0">
                <a:effectLst/>
                <a:latin typeface="Tekton Pro" pitchFamily="34" charset="0"/>
              </a:rPr>
              <a:t>Avoiding defects costs</a:t>
            </a:r>
          </a:p>
          <a:p>
            <a:pPr algn="ctr"/>
            <a:r>
              <a:rPr lang="en-US" sz="2000" dirty="0" smtClean="0">
                <a:effectLst/>
                <a:latin typeface="Tekton Pro" pitchFamily="34" charset="0"/>
              </a:rPr>
              <a:t>much less than fixing them</a:t>
            </a:r>
            <a:endParaRPr lang="en-US" sz="2000" dirty="0">
              <a:effectLst/>
              <a:latin typeface="Tekton Pro" pitchFamily="34" charset="0"/>
            </a:endParaRPr>
          </a:p>
        </p:txBody>
      </p:sp>
    </p:spTree>
    <p:extLst>
      <p:ext uri="{BB962C8B-B14F-4D97-AF65-F5344CB8AC3E}">
        <p14:creationId xmlns:p14="http://schemas.microsoft.com/office/powerpoint/2010/main" val="2743191150"/>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Leap Years</a:t>
            </a:r>
            <a:endParaRPr lang="en-US" dirty="0"/>
          </a:p>
        </p:txBody>
      </p:sp>
      <p:sp>
        <p:nvSpPr>
          <p:cNvPr id="3" name="Content Placeholder 2"/>
          <p:cNvSpPr>
            <a:spLocks noGrp="1"/>
          </p:cNvSpPr>
          <p:nvPr>
            <p:ph idx="1"/>
          </p:nvPr>
        </p:nvSpPr>
        <p:spPr/>
        <p:txBody>
          <a:bodyPr/>
          <a:lstStyle/>
          <a:p>
            <a:r>
              <a:rPr lang="en-US" dirty="0" smtClean="0"/>
              <a:t>Microsoft Azure (2012) customers</a:t>
            </a:r>
          </a:p>
          <a:p>
            <a:r>
              <a:rPr lang="en-US" dirty="0" err="1" smtClean="0"/>
              <a:t>TomTom</a:t>
            </a:r>
            <a:r>
              <a:rPr lang="en-US" dirty="0" smtClean="0"/>
              <a:t> GPS failure (2012)</a:t>
            </a:r>
          </a:p>
          <a:p>
            <a:r>
              <a:rPr lang="en-US" dirty="0" smtClean="0"/>
              <a:t>PS3 network outage (2010)</a:t>
            </a:r>
          </a:p>
          <a:p>
            <a:r>
              <a:rPr lang="en-US" dirty="0" smtClean="0"/>
              <a:t>Scientific Atlanta (2004)</a:t>
            </a:r>
          </a:p>
          <a:p>
            <a:r>
              <a:rPr lang="en-US" dirty="0" smtClean="0"/>
              <a:t>Pontiac Grand Prix (2004)</a:t>
            </a:r>
          </a:p>
          <a:p>
            <a:r>
              <a:rPr lang="en-US" dirty="0" smtClean="0"/>
              <a:t>Norwegian State Railways (2000)</a:t>
            </a:r>
          </a:p>
          <a:p>
            <a:r>
              <a:rPr lang="en-US" dirty="0" err="1" smtClean="0"/>
              <a:t>Tiwai</a:t>
            </a:r>
            <a:r>
              <a:rPr lang="en-US" dirty="0" smtClean="0"/>
              <a:t> </a:t>
            </a:r>
            <a:r>
              <a:rPr lang="en-US" dirty="0" err="1" smtClean="0"/>
              <a:t>Pt</a:t>
            </a:r>
            <a:r>
              <a:rPr lang="en-US" dirty="0" smtClean="0"/>
              <a:t> Aluminum Smelter (1997)</a:t>
            </a:r>
          </a:p>
          <a:p>
            <a:endParaRPr lang="en-US" dirty="0"/>
          </a:p>
        </p:txBody>
      </p:sp>
      <p:sp>
        <p:nvSpPr>
          <p:cNvPr id="5" name="AutoShape 2" descr="data:image/jpeg;base64,/9j/4AAQSkZJRgABAQAAAQABAAD/2wCEAAkGBhQSERQUEhQVFBQVGBQXFBQUFBQXFBQXFBcVFxcXFhQXHCYeGBkjHBQUHy8gJCcpLCwsFx4xNTAqNSYrLCkBCQoKBQUFDQUFDSkYEhgpKSkpKSkpKSkpKSkpKSkpKSkpKSkpKSkpKSkpKSkpKSkpKSkpKSkpKSkpKSkpKSkpKf/AABEIANUA7AMBIgACEQEDEQH/xAAcAAACAwEBAQEAAAAAAAAAAAABAgADBAUGBwj/xAA8EAACAgECBAMGAwYGAgMBAAABAgARAxIhBAUxQRMiUQYyYXGBkSNCoRVSgrHB8AcUM1PR8WLhcpOyFv/EABQBAQAAAAAAAAAAAAAAAAAAAAD/xAAUEQEAAAAAAAAAAAAAAAAAAAAA/9oADAMBAAIRAxEAPwD5hwtsQALJ/pv/AEmni+FfGAWAFlhsykgo2lrANrvtvV9pzEM6i84K4BjCEAqyFw7ANeRcnQCtthp32YQMLt06b+hB+9dDt0inLN/E8514vD00Kxi9V74xVjYdRtRJH13GjN7UE3+GLJYgl2NBr8h282PdiVOxsdK3DlY7LBR1JA32okgC/TciR2okHqCQd+42M2rz9/FyZCGPiBQw8R+zo9av3T4dUexPpE4znxyIV01fVtVkgMWCtY3A8oHpR9aAYzl/7i+NOoPaY6VUqaAI2yFbvE2KyANNgMCCBtpF2STHxe1LCvINih2dgPK2Jio22RvBrT0Gtz3qByRmjeLOvxXOKUDGLUKgJUGk23Gpl91jq8lUCq10mbiufM743Kj8NmYKWYodTlz5extjuK7UBUDMiErq2q6Fn3iNNhR3I1A/WLmQqFLfmBI3HQMyGx23Vpp4rnrOqCiNDhwS5OohMSAt0tvwgdXU6j0lx9qGv3Cfeq8jEhi+Zg4JGzjxyAf/ABX5QOX43xiniJ0uUc20llfyhjkYtZWicWRKGlSQSWq9wL6d5H567UTjJ97zKWU6iQRk1gbZbYKW/MCARZuBzcmSu/YHqD1F9vn0ieIZ1W9piGUjGBXUavf/AAxj83lu61bijTUCKBHEEC05IyvKqlqIYDar6SaofCNRagMCYbioNojGAxeIXgMSARkMcGVVGDQGuNcSowMA6o1mJW8ggEDadzLx/DsukrpW2YVjPkJXhxYAyCz+HkB9bHTtxe07Wfk+MppRxepyrE4rYaeG2J1ih58hF+jdN6DPxvFYC+Pw0pFYlwVILAtqosGJIo6fUVLDn4U6qVhsdNqTRAz1dZB1LcOTQrytt608byrGj4lXLqDsQzjQQo1UKAa70kGj6y39hJ5qzKaBIo4/NpGewLcE74VA238VdhtYMOP4bvioHTarr2vHl1kXko6cjJpvqFN9SJQ/EcMwI0aNSpuAxKOSC+xemUeauhqhexvR+yMJ6ZxR0UzBB7+PK6AnxPL7qK23lLjfajnflGOiUygnSjLq0KG1kUCxelYA0Qaoq2/SwzcsyYlYnKuoUtCid/ExlujLXkGQfMj5jXkzcLpIVDqC+QsG978P3qyb3WWjWwYCv3TwfB424a20hg+YhgyeIdGJCi0ze6Tr7b0QDtKRy9Tg8TWoOksF2snxChUnVd0Aw2F2fQWGjhuYYBiCMvUIHpPeIfKSxYOLIV0r5EdpR/mMHiEhax+GwUFWJ10dBYB+oJAJBo103mlOV4jiADgE+Gwdjj2J4d8jqaawmoael2BtfXPi5WhzPjOUBVrzHRZtlVivn0kDUW97dVv5Bpz8Vwfm0o35wAVYbasvh0fE2YA4STvelh8Wp4niuHOTFoTTjXJeQaTqKalJAYMCdtQHQ9NxC/JMYUt4w2WyBoskphYaRr3F5WBuj+G212AeX8txNjBLgHIqhmPhnw2PErjGkFgfc8x+DHt0Cf5vhQpGi2KoAdBsmsZyGy5prTJRr8/TtNPDc04ZRpJcJrPkVGoocnBt18WwSvDOTR2YrXqOdxfK0x4dfiBsn4Z0BsZ06vGDBqYk14aGx/uC4nM+XKigjIrElRpFDY41a9ma9yQd9iO1iBt4jFgxqupPMUUhj4lksqEllLC6JZg67Hoelxjw2PiPw+FxE5GfygIb0h81US5I8hw328p+Z5XK+VPxGVcWIanY0B2+JJ7AdSZ949kvZbFwOIBabIf9TIRux22HovoP6wPJ+z3+CxYBuKy6en4eOifkXO32B+c91yn/AA34HCB+Arn97Jbn7Hb9J2OHzAzcMoAgcni/YvgnUg8Nir4IFP3WjPDe1X+D6lS/BEgjc4WawduiOdwfgb+Yn03I995myZaDG/dF16jr9DRuB+Y+J4VkJVgVZdiD1BG1ETMwn3P2z9jcfMMZy4vLxCA9KrIO2r4/GfD+IxFGZWFFSQR6EbEfeBUYpEYxWEBSILhMFQJHErEdYDkR1ErMcCBaDtOrk9nyQApVsmtlIDbEVgoKGUHUDm3/AE6GclekuHMMv+5k26edttlG2/oqj+EeggNh5QzswUodOkXrFNqBK6T3vSf61LR7PZCQPJvpI84oqzBQ4vquplX1sjaZ04/IpJXI6liCxDsCxF0SQdyLP3MDcxynrkyHcH336gBQevWgB8hUBzyZ/FTECpdwlAahRcAhWtRR8w9ZanImKLX+oWby30UY8eQWK6kOD1qj2ozGOLyAhg7ggUDqawPQG9h8I37Qy1/q5PQfiPt0+PwH2HpA0PyRlVmLY6BC7MTbGvKKHWip3oUdid60/wD89RUPsVGTxgGGoaWyqrKCvu+RAep3PTtj4rm7s5dWdL0gBcj7BK0gG+gKgj0lB5nlBBGXICLqsj7ahRrfawSPkYFv7JYMyMUVkRma2utJoqdINPe1H+RBIz8pyIwUgWfEujYXwtXiaq6FdLX8rFzKeLe71tdab1Nemq03fStq9I543IWD631rWltbahXSmux1MDeeRMxxjFTawg96/OwJFbDymjX611lQ5BkIBGgjreoUPIuSiT0JV1P6ddpnXmmb/dyflH+o/RfdHXtZr0l2DnOQBwxOQMACHYsPyjdWsEEIg7GkXcVAqfgxiyFc97dRjZSQwYBlNggEAOK9a7dcYlufiXf3mZv/AJMTuAADv3oAfSUwPq/+E/K1TC+ci3yEqprcInX7t/8AkT3ObiSB/wCxPL8hdOF4fFiZvMEGoWB5m8zduxJ3+E6oZH3DD7kn9YHW4bjK6n+94cnMSxAB79pxWwnt09Rc53+bZWqz12/6ge2XiRqVQwJJAI+B7+nX+k5HPOcvwzW9lGWia6HyqD9aP3nP5Zr167NXdn3vkL7TT7V8WMiKBsGsb/AgGx9TAXkvtAPIVPvKpPbfSCPvPnn+KnJxh4w5EFJmHiD0s1q/U/rO1jyeGmr0JUEbWbUd++5mP295gvEcOoXc4m2b1B2IHrvUD53cDQVIYAqCoYIAhWSSA4MsUfOUKZYHgbEcRWyCVCWh101oBb97U38rqA2Pgsji1xuQehCmvvVdjM9zrY+Z4/Ex5GVwyomMqukqfDxjGCLI2IUEr6km+0h5jw+kjwjqI66MWkN4TIaXby+IUeunloAXA5WfGykqwKkdQRRFi9wfgRCOByFNYxuU384RtPl97zVW3f0nV4jm+AvfhEjfVrVC58mlSGsha9KIGlTRJIlHAc1TEvDtTnJgyPkApQjlvD0gteoL+H5hW4YjbrA5VxhjNXRoVZrYXdb/AEP2M62PmfDqErDZU4g2pMR1qpy+IOlKWV8YBom8YPeF+bYTq/BVSQNGnHiIDeFlViem3iOjAUaGMCBxisUCaOOyq2R2RdKMzFVoDSCbAobbdNpQIAqFzIIrGBKmjl/EDHkVyA2ncA9L7XMxhMDvftrLnf4gMbF7ACzN/Ae2mVBodFyAbKzEq6nt5h1HwNzV7L8iKcG+dxvmpUv/AGgbY/xEfZfjM2LgQ5cjSfhVV6bQOvyb2py5c2yEKetNd9iRtPUqilgDVkdzuL+U8PwXFnAdIXzev/H6T0fJ83iMLG9iiL+Pe/pA9pwfAqCP4SLNA9b+R6XfWL7RNhVVOXfR5tu4sdfXepp4Rgy6fzA0D+9Q3A+tn6zyPNMf+YYY3LCtY015Sem5HYQOdzPGraAt+Hl1PvvVElqHYG+vrU5ntNhGPg+tk5K2qrA3s/SvpLOIV0yLQ1lFoKdgRtfw66dvgYPaTicJ5dovU6OgDDoW31kfDdvtA+fMICIWgAgCQCSoT0gLIYLkgKJaBEAjAQNUJaVJHgKTFJjXEYwIYrSRWgQQmJcNwJIBAZIBgMhMFwIIdUBlvC8McjBR3O1wPSvz/iPBwgIdOlUVaOk6AADXxmteXcT/AK7LW3mC9AB61853+J5cw4fEuNNT41Hujoarqf72mv2SzuRlGYUQrHSexJWxX8P1ged4fiAzg1Zuum/xnreQpTAhQCDv06j/AImb9jqMuyVXw37VPV8BwChSO+k/qR0+36mBqXhNNuPdbzD4Hf8AXeebz8Oy5kJumLXv0N9h9p7EvaKPTqD36/bvKMmNSRf5e/zB6V36QPJ8fyMZMtkel30voe23Q/efNva78N2wg6qfUWvvVVQ6VvPunNeG8Ph7fy5HKqnqANyT9B/KfDfbfkL8PmL7sjklSeoPXST9YHmZLkBgMAiCG4twBHEQiOIEhqRY4WA6CRmhBikQFLxY7CKRAQyQGSoEIgjgQMsBTIIZBADCCMxiQAZ7L2E5KMjeJudG4221dt+56Tx6JZAHUkD7z7l7G+zhwcINQGphv6777/33gb+AzqmIkgaj1+fy+kTheBCksfePw3s9rr9PjH4bhvKTv1/upOYZigHqO10BdC77ev8A3AfiEryru3X51W32Eqyc11MpU9Nu3m1fynP4nitCnz7+8DdEnVqNeooNt8BPOcu5peZq9zUygbbarYH411+kD6Jh4/fSel6TXVSQD/W53OU8Dt4jDc1pH6ap5DkHCvn4gWPL5SxHRiB1Ino/brnv+U4UqprLkGjH8B0ZvoOnxqB5X2l9ofG4rY3jx2q1338zfUgD5ATk8/yLn4cqwBFd+3xvtvRnn/8ANCttjXr6Sp+bkAJ3a9vRfU38doHjeL4J8RpxXoex+Rme57gEMpDAG+orrOVx3stdthP8B/oe3yMDzoMEszYGQ0ylT6ESsCALjSVCIDLGDRRDAvXHFZIVeG4FWmNohaKBAU44rLLDEYwEEJEIWHTAEFRwIpEAESsywxTAmAeYfMT7/wAFzG+Fx7/lA7enw+M/P6nefRvZ/nOrhlS2oWBe5aqsn0HQfaB7nBxYTCzs2kXt8aA79tyftOZ4we8l0PzWNqoAf1+889xHNtQKtQxqLIGwYnahv363K8fNtRFNpXzAAdBfbf5H7QKOZ8QzteojSBsK2rYWPWq+0z+zfL2fMqggsxGkdQNrb60GHyuDJRNjoep7D3h6/wB0Zy+V+054fisD7VidQ/oy6qY/PSWH1gfo/kfKcfC4ey0tsT0AAv6CfFfb32lPGcUXUnw18uMH90d69T1+s9t/ij7cY1xHhcDhmavFZTYVdiEv1O1j0+c+McXxu8DoY84vrsP7/pObh4suzOe+w+AHQTG3E7/WNiehUDs8PxZBu51uD4u+v1qxPLYcs6eLiwtQO7n4Vcq04BHy/l6GeT5zyI4fMvmT17r8D/zPQcDzEPt39Af7qbuIdWUhhYOx9K+MD57UIm3mvLTibbdCTpP9D/e8wiAwjgRIywLlaTXGTCZPCgLA0YiIwgKYhjXEKwGGSQRNEMB6kMCtCTAhiMISYhEAGdDlXGFNr2/sf1MwabmjggA4JFiB6Ti8o1Ie5pR6en/Mx5sh1aR020/IA3t69B/3KsfHAuLPTp/FsaPynN4nmFsSPvcDocx5npGgdQoF/qfrvOLkttz3lyYdStkY1uAP/I+ggxjpA04npalWU3v1j1AG63AysYVeWtj2larAuVomXiDC2wlHUiB0+B4nSPn37zr8LxJI6/eedVp0MHFekDr8UqspDdD1Hp8R9Z5biMBRip7fqOxnpVXa5zuaYAy6h7y/qP8A1A49wwQXA6C5IrPBpgKQIZWTGKRGEAMYoMfTFCwFJkMYxHWAYpkEOmAslySCBAe014kpb6SjFh3j8Q8CjNk6ypRIZcEgRLND+95pVZThXeX6YEddtoqm9o4leQVvApCnvNKY4idLjtk2gV5pQnWPleVpAtBgXiCGiM0rWB6nh+IDIPj1lWqjR/X9Zz+CzUBLs+XvAwcbg0MQOnb5GUBZt4o6lvuv8pjuBtUyaoittBcBi8rcwM0rLQGZooaS4rQCzxNUgMDCBLguCQQGEa4kbGPXtA0otCUZslyx3mdzACCaJViEcmBdhTrL8bQYhQ+MnEZgnzMCZsgXrMuosd5UzljZlqHaBeJU5qA5IjNArdooMhgEBmaBYCYVga+GepoZpjxTQIALyjTW0vdYfCuoFIfaDVKQ0IaBaYkniRS0CXBcEhgQxbhuSAIbgkMCXLsJqUCWKYDu8qJkJgMBvErpGwC2EqluFqswNWXiNI26zExs2ZGN7wCA4MYNKxGqAwMUwEwGACYBJJAJMKiCMggWIZrQipiXrNONoDvFBjNKxAxiS5BBUBtUFwVDAFyGSSBLh1QSQJckEkAxxEjgwAxgkYwQDDcFwwBUkJMBgARtUWSARJBDAEIghAgQCWARVjEwDHRpXcIMDQTFuBHhJgZAJCJBJAEkkkCQXCYIEMkhkqBKkkAkgSG4JIDGCahynN/s5f8A6n7mh29domTl2VRqbHkC9dRRwOtdSK67fOBRCJeOXZavwslevhvRFA9a9CD9REbhXAso4FBrKsBpJoNddCdgYFckuXgMh6Y3PTojfm93t37esTNw7ps6spPQMpF7kd/iCPpArghggEQwVDAlSVIBGUQCohkEkAGARusmmBNUOqJUEC1sUqZZJICw1JJAElSSQJBJJAkkMkBYZJIG9ee5gUYPug0qdK7ClHpv7oNnvZ6kmVtzTJoCEgoDq0lEIu3Pp65GNfL0FSSBoT2jzAk/h2WLE+Fj3YtiYk7d2w4z9D6mV5Od5WUglSCQSNCUTvbEVuTqN+v0EkkCxPaHMCTa2WLH8NN2OgsSK/MUQn1KiZ+P498unXp8ooaVC7bda69BJJAyySSQCRCBJJAlxhJJAdBAwkkgIY1wSQIYSIJIH//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hQSERQUEhQVFBQVGBQXFBQUFBQXFBQXFBcVFxcXFhQXHCYeGBkjHBQUHy8gJCcpLCwsFx4xNTAqNSYrLCkBCQoKBQUFDQUFDSkYEhgpKSkpKSkpKSkpKSkpKSkpKSkpKSkpKSkpKSkpKSkpKSkpKSkpKSkpKSkpKSkpKSkpKf/AABEIANUA7AMBIgACEQEDEQH/xAAcAAACAwEBAQEAAAAAAAAAAAABAgADBAUGBwj/xAA8EAACAgECBAMGAwYGAgMBAAABAgARAxIhBAUxQRMiUQYyYXGBkSNCoRVSgrHB8AcUM1PR8WLhcpOyFv/EABQBAQAAAAAAAAAAAAAAAAAAAAD/xAAUEQEAAAAAAAAAAAAAAAAAAAAA/9oADAMBAAIRAxEAPwD5hwtsQALJ/pv/AEmni+FfGAWAFlhsykgo2lrANrvtvV9pzEM6i84K4BjCEAqyFw7ANeRcnQCtthp32YQMLt06b+hB+9dDt0inLN/E8514vD00Kxi9V74xVjYdRtRJH13GjN7UE3+GLJYgl2NBr8h282PdiVOxsdK3DlY7LBR1JA32okgC/TciR2okHqCQd+42M2rz9/FyZCGPiBQw8R+zo9av3T4dUexPpE4znxyIV01fVtVkgMWCtY3A8oHpR9aAYzl/7i+NOoPaY6VUqaAI2yFbvE2KyANNgMCCBtpF2STHxe1LCvINih2dgPK2Jio22RvBrT0Gtz3qByRmjeLOvxXOKUDGLUKgJUGk23Gpl91jq8lUCq10mbiufM743Kj8NmYKWYodTlz5extjuK7UBUDMiErq2q6Fn3iNNhR3I1A/WLmQqFLfmBI3HQMyGx23Vpp4rnrOqCiNDhwS5OohMSAt0tvwgdXU6j0lx9qGv3Cfeq8jEhi+Zg4JGzjxyAf/ABX5QOX43xiniJ0uUc20llfyhjkYtZWicWRKGlSQSWq9wL6d5H567UTjJ97zKWU6iQRk1gbZbYKW/MCARZuBzcmSu/YHqD1F9vn0ieIZ1W9piGUjGBXUavf/AAxj83lu61bijTUCKBHEEC05IyvKqlqIYDar6SaofCNRagMCYbioNojGAxeIXgMSARkMcGVVGDQGuNcSowMA6o1mJW8ggEDadzLx/DsukrpW2YVjPkJXhxYAyCz+HkB9bHTtxe07Wfk+MppRxepyrE4rYaeG2J1ih58hF+jdN6DPxvFYC+Pw0pFYlwVILAtqosGJIo6fUVLDn4U6qVhsdNqTRAz1dZB1LcOTQrytt608byrGj4lXLqDsQzjQQo1UKAa70kGj6y39hJ5qzKaBIo4/NpGewLcE74VA238VdhtYMOP4bvioHTarr2vHl1kXko6cjJpvqFN9SJQ/EcMwI0aNSpuAxKOSC+xemUeauhqhexvR+yMJ6ZxR0UzBB7+PK6AnxPL7qK23lLjfajnflGOiUygnSjLq0KG1kUCxelYA0Qaoq2/SwzcsyYlYnKuoUtCid/ExlujLXkGQfMj5jXkzcLpIVDqC+QsG978P3qyb3WWjWwYCv3TwfB424a20hg+YhgyeIdGJCi0ze6Tr7b0QDtKRy9Tg8TWoOksF2snxChUnVd0Aw2F2fQWGjhuYYBiCMvUIHpPeIfKSxYOLIV0r5EdpR/mMHiEhax+GwUFWJ10dBYB+oJAJBo103mlOV4jiADgE+Gwdjj2J4d8jqaawmoael2BtfXPi5WhzPjOUBVrzHRZtlVivn0kDUW97dVv5Bpz8Vwfm0o35wAVYbasvh0fE2YA4STvelh8Wp4niuHOTFoTTjXJeQaTqKalJAYMCdtQHQ9NxC/JMYUt4w2WyBoskphYaRr3F5WBuj+G212AeX8txNjBLgHIqhmPhnw2PErjGkFgfc8x+DHt0Cf5vhQpGi2KoAdBsmsZyGy5prTJRr8/TtNPDc04ZRpJcJrPkVGoocnBt18WwSvDOTR2YrXqOdxfK0x4dfiBsn4Z0BsZ06vGDBqYk14aGx/uC4nM+XKigjIrElRpFDY41a9ma9yQd9iO1iBt4jFgxqupPMUUhj4lksqEllLC6JZg67Hoelxjw2PiPw+FxE5GfygIb0h81US5I8hw328p+Z5XK+VPxGVcWIanY0B2+JJ7AdSZ949kvZbFwOIBabIf9TIRux22HovoP6wPJ+z3+CxYBuKy6en4eOifkXO32B+c91yn/AA34HCB+Arn97Jbn7Hb9J2OHzAzcMoAgcni/YvgnUg8Nir4IFP3WjPDe1X+D6lS/BEgjc4WawduiOdwfgb+Yn03I995myZaDG/dF16jr9DRuB+Y+J4VkJVgVZdiD1BG1ETMwn3P2z9jcfMMZy4vLxCA9KrIO2r4/GfD+IxFGZWFFSQR6EbEfeBUYpEYxWEBSILhMFQJHErEdYDkR1ErMcCBaDtOrk9nyQApVsmtlIDbEVgoKGUHUDm3/AE6GclekuHMMv+5k26edttlG2/oqj+EeggNh5QzswUodOkXrFNqBK6T3vSf61LR7PZCQPJvpI84oqzBQ4vquplX1sjaZ04/IpJXI6liCxDsCxF0SQdyLP3MDcxynrkyHcH336gBQevWgB8hUBzyZ/FTECpdwlAahRcAhWtRR8w9ZanImKLX+oWby30UY8eQWK6kOD1qj2ozGOLyAhg7ggUDqawPQG9h8I37Qy1/q5PQfiPt0+PwH2HpA0PyRlVmLY6BC7MTbGvKKHWip3oUdid60/wD89RUPsVGTxgGGoaWyqrKCvu+RAep3PTtj4rm7s5dWdL0gBcj7BK0gG+gKgj0lB5nlBBGXICLqsj7ahRrfawSPkYFv7JYMyMUVkRma2utJoqdINPe1H+RBIz8pyIwUgWfEujYXwtXiaq6FdLX8rFzKeLe71tdab1Nemq03fStq9I543IWD631rWltbahXSmux1MDeeRMxxjFTawg96/OwJFbDymjX611lQ5BkIBGgjreoUPIuSiT0JV1P6ddpnXmmb/dyflH+o/RfdHXtZr0l2DnOQBwxOQMACHYsPyjdWsEEIg7GkXcVAqfgxiyFc97dRjZSQwYBlNggEAOK9a7dcYlufiXf3mZv/AJMTuAADv3oAfSUwPq/+E/K1TC+ci3yEqprcInX7t/8AkT3ObiSB/wCxPL8hdOF4fFiZvMEGoWB5m8zduxJ3+E6oZH3DD7kn9YHW4bjK6n+94cnMSxAB79pxWwnt09Rc53+bZWqz12/6ge2XiRqVQwJJAI+B7+nX+k5HPOcvwzW9lGWia6HyqD9aP3nP5Zr167NXdn3vkL7TT7V8WMiKBsGsb/AgGx9TAXkvtAPIVPvKpPbfSCPvPnn+KnJxh4w5EFJmHiD0s1q/U/rO1jyeGmr0JUEbWbUd++5mP295gvEcOoXc4m2b1B2IHrvUD53cDQVIYAqCoYIAhWSSA4MsUfOUKZYHgbEcRWyCVCWh101oBb97U38rqA2Pgsji1xuQehCmvvVdjM9zrY+Z4/Ex5GVwyomMqukqfDxjGCLI2IUEr6km+0h5jw+kjwjqI66MWkN4TIaXby+IUeunloAXA5WfGykqwKkdQRRFi9wfgRCOByFNYxuU384RtPl97zVW3f0nV4jm+AvfhEjfVrVC58mlSGsha9KIGlTRJIlHAc1TEvDtTnJgyPkApQjlvD0gteoL+H5hW4YjbrA5VxhjNXRoVZrYXdb/AEP2M62PmfDqErDZU4g2pMR1qpy+IOlKWV8YBom8YPeF+bYTq/BVSQNGnHiIDeFlViem3iOjAUaGMCBxisUCaOOyq2R2RdKMzFVoDSCbAobbdNpQIAqFzIIrGBKmjl/EDHkVyA2ncA9L7XMxhMDvftrLnf4gMbF7ACzN/Ae2mVBodFyAbKzEq6nt5h1HwNzV7L8iKcG+dxvmpUv/AGgbY/xEfZfjM2LgQ5cjSfhVV6bQOvyb2py5c2yEKetNd9iRtPUqilgDVkdzuL+U8PwXFnAdIXzev/H6T0fJ83iMLG9iiL+Pe/pA9pwfAqCP4SLNA9b+R6XfWL7RNhVVOXfR5tu4sdfXepp4Rgy6fzA0D+9Q3A+tn6zyPNMf+YYY3LCtY015Sem5HYQOdzPGraAt+Hl1PvvVElqHYG+vrU5ntNhGPg+tk5K2qrA3s/SvpLOIV0yLQ1lFoKdgRtfw66dvgYPaTicJ5dovU6OgDDoW31kfDdvtA+fMICIWgAgCQCSoT0gLIYLkgKJaBEAjAQNUJaVJHgKTFJjXEYwIYrSRWgQQmJcNwJIBAZIBgMhMFwIIdUBlvC8McjBR3O1wPSvz/iPBwgIdOlUVaOk6AADXxmteXcT/AK7LW3mC9AB61853+J5cw4fEuNNT41Hujoarqf72mv2SzuRlGYUQrHSexJWxX8P1ged4fiAzg1Zuum/xnreQpTAhQCDv06j/AImb9jqMuyVXw37VPV8BwChSO+k/qR0+36mBqXhNNuPdbzD4Hf8AXeebz8Oy5kJumLXv0N9h9p7EvaKPTqD36/bvKMmNSRf5e/zB6V36QPJ8fyMZMtkel30voe23Q/efNva78N2wg6qfUWvvVVQ6VvPunNeG8Ph7fy5HKqnqANyT9B/KfDfbfkL8PmL7sjklSeoPXST9YHmZLkBgMAiCG4twBHEQiOIEhqRY4WA6CRmhBikQFLxY7CKRAQyQGSoEIgjgQMsBTIIZBADCCMxiQAZ7L2E5KMjeJudG4221dt+56Tx6JZAHUkD7z7l7G+zhwcINQGphv6777/33gb+AzqmIkgaj1+fy+kTheBCksfePw3s9rr9PjH4bhvKTv1/upOYZigHqO10BdC77ev8A3AfiEryru3X51W32Eqyc11MpU9Nu3m1fynP4nitCnz7+8DdEnVqNeooNt8BPOcu5peZq9zUygbbarYH411+kD6Jh4/fSel6TXVSQD/W53OU8Dt4jDc1pH6ap5DkHCvn4gWPL5SxHRiB1Ino/brnv+U4UqprLkGjH8B0ZvoOnxqB5X2l9ofG4rY3jx2q1338zfUgD5ATk8/yLn4cqwBFd+3xvtvRnn/8ANCttjXr6Sp+bkAJ3a9vRfU38doHjeL4J8RpxXoex+Rme57gEMpDAG+orrOVx3stdthP8B/oe3yMDzoMEszYGQ0ylT6ESsCALjSVCIDLGDRRDAvXHFZIVeG4FWmNohaKBAU44rLLDEYwEEJEIWHTAEFRwIpEAESsywxTAmAeYfMT7/wAFzG+Fx7/lA7enw+M/P6nefRvZ/nOrhlS2oWBe5aqsn0HQfaB7nBxYTCzs2kXt8aA79tyftOZ4we8l0PzWNqoAf1+889xHNtQKtQxqLIGwYnahv363K8fNtRFNpXzAAdBfbf5H7QKOZ8QzteojSBsK2rYWPWq+0z+zfL2fMqggsxGkdQNrb60GHyuDJRNjoep7D3h6/wB0Zy+V+054fisD7VidQ/oy6qY/PSWH1gfo/kfKcfC4ey0tsT0AAv6CfFfb32lPGcUXUnw18uMH90d69T1+s9t/ij7cY1xHhcDhmavFZTYVdiEv1O1j0+c+McXxu8DoY84vrsP7/pObh4suzOe+w+AHQTG3E7/WNiehUDs8PxZBu51uD4u+v1qxPLYcs6eLiwtQO7n4Vcq04BHy/l6GeT5zyI4fMvmT17r8D/zPQcDzEPt39Af7qbuIdWUhhYOx9K+MD57UIm3mvLTibbdCTpP9D/e8wiAwjgRIywLlaTXGTCZPCgLA0YiIwgKYhjXEKwGGSQRNEMB6kMCtCTAhiMISYhEAGdDlXGFNr2/sf1MwabmjggA4JFiB6Ti8o1Ie5pR6en/Mx5sh1aR020/IA3t69B/3KsfHAuLPTp/FsaPynN4nmFsSPvcDocx5npGgdQoF/qfrvOLkttz3lyYdStkY1uAP/I+ggxjpA04npalWU3v1j1AG63AysYVeWtj2larAuVomXiDC2wlHUiB0+B4nSPn37zr8LxJI6/eedVp0MHFekDr8UqspDdD1Hp8R9Z5biMBRip7fqOxnpVXa5zuaYAy6h7y/qP8A1A49wwQXA6C5IrPBpgKQIZWTGKRGEAMYoMfTFCwFJkMYxHWAYpkEOmAslySCBAe014kpb6SjFh3j8Q8CjNk6ypRIZcEgRLND+95pVZThXeX6YEddtoqm9o4leQVvApCnvNKY4idLjtk2gV5pQnWPleVpAtBgXiCGiM0rWB6nh+IDIPj1lWqjR/X9Zz+CzUBLs+XvAwcbg0MQOnb5GUBZt4o6lvuv8pjuBtUyaoittBcBi8rcwM0rLQGZooaS4rQCzxNUgMDCBLguCQQGEa4kbGPXtA0otCUZslyx3mdzACCaJViEcmBdhTrL8bQYhQ+MnEZgnzMCZsgXrMuosd5UzljZlqHaBeJU5qA5IjNArdooMhgEBmaBYCYVga+GepoZpjxTQIALyjTW0vdYfCuoFIfaDVKQ0IaBaYkniRS0CXBcEhgQxbhuSAIbgkMCXLsJqUCWKYDu8qJkJgMBvErpGwC2EqluFqswNWXiNI26zExs2ZGN7wCA4MYNKxGqAwMUwEwGACYBJJAJMKiCMggWIZrQipiXrNONoDvFBjNKxAxiS5BBUBtUFwVDAFyGSSBLh1QSQJckEkAxxEjgwAxgkYwQDDcFwwBUkJMBgARtUWSARJBDAEIghAgQCWARVjEwDHRpXcIMDQTFuBHhJgZAJCJBJAEkkkCQXCYIEMkhkqBKkkAkgSG4JIDGCahynN/s5f8A6n7mh29domTl2VRqbHkC9dRRwOtdSK67fOBRCJeOXZavwslevhvRFA9a9CD9REbhXAso4FBrKsBpJoNddCdgYFckuXgMh6Y3PTojfm93t37esTNw7ps6spPQMpF7kd/iCPpArghggEQwVDAlSVIBGUQCohkEkAGARusmmBNUOqJUEC1sUqZZJICw1JJAElSSQJBJJAkkMkBYZJIG9ee5gUYPug0qdK7ClHpv7oNnvZ6kmVtzTJoCEgoDq0lEIu3Pp65GNfL0FSSBoT2jzAk/h2WLE+Fj3YtiYk7d2w4z9D6mV5Od5WUglSCQSNCUTvbEVuTqN+v0EkkCxPaHMCTa2WLH8NN2OgsSK/MUQn1KiZ+P498unXp8ooaVC7bda69BJJAyySSQCRCBJJAlxhJJAdBAwkkgIY1wSQIYSIJIH//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71545865"/>
      </p:ext>
    </p:extLst>
  </p:cSld>
  <p:clrMapOvr>
    <a:masterClrMapping/>
  </p:clrMapOvr>
  <p:transition>
    <p:pull/>
  </p:transition>
  <p:timing>
    <p:tnLst>
      <p:par>
        <p:cTn id="1" dur="indefinite" restart="never" nodeType="tmRoot"/>
      </p:par>
    </p:tnLst>
  </p:timing>
</p:sld>
</file>

<file path=ppt/theme/theme1.xml><?xml version="1.0" encoding="utf-8"?>
<a:theme xmlns:a="http://schemas.openxmlformats.org/drawingml/2006/main" name="SapphireTemplate">
  <a:themeElements>
    <a:clrScheme name="Sapphire">
      <a:dk1>
        <a:srgbClr val="000000"/>
      </a:dk1>
      <a:lt1>
        <a:srgbClr val="FFFFFF"/>
      </a:lt1>
      <a:dk2>
        <a:srgbClr val="000000"/>
      </a:dk2>
      <a:lt2>
        <a:srgbClr val="FFFFFF"/>
      </a:lt2>
      <a:accent1>
        <a:srgbClr val="A4D289"/>
      </a:accent1>
      <a:accent2>
        <a:srgbClr val="FFFFCC"/>
      </a:accent2>
      <a:accent3>
        <a:srgbClr val="E2E2FF"/>
      </a:accent3>
      <a:accent4>
        <a:srgbClr val="D8D8D8"/>
      </a:accent4>
      <a:accent5>
        <a:srgbClr val="A5A5A5"/>
      </a:accent5>
      <a:accent6>
        <a:srgbClr val="EAD6FF"/>
      </a:accent6>
      <a:hlink>
        <a:srgbClr val="002060"/>
      </a:hlink>
      <a:folHlink>
        <a:srgbClr val="00206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710</TotalTime>
  <Words>805</Words>
  <Application>Microsoft Office PowerPoint</Application>
  <PresentationFormat>On-screen Show (4:3)</PresentationFormat>
  <Paragraphs>247</Paragraphs>
  <Slides>35</Slides>
  <Notes>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SapphireTemplate</vt:lpstr>
      <vt:lpstr>Test Driven Development</vt:lpstr>
      <vt:lpstr>In This Module</vt:lpstr>
      <vt:lpstr>PowerPoint Presentation</vt:lpstr>
      <vt:lpstr>Unit Tests</vt:lpstr>
      <vt:lpstr>It’s Something You’ve Already Done</vt:lpstr>
      <vt:lpstr>PowerPoint Presentation</vt:lpstr>
      <vt:lpstr>The Economics of Developer Testing</vt:lpstr>
      <vt:lpstr>Cost of Fixing a Defect</vt:lpstr>
      <vt:lpstr>Leap Years</vt:lpstr>
      <vt:lpstr>Stairway To Heaven</vt:lpstr>
      <vt:lpstr>Extreme Continuous Deployment</vt:lpstr>
      <vt:lpstr>PowerPoint Presentation</vt:lpstr>
      <vt:lpstr>TDD Makes Your Life Easier</vt:lpstr>
      <vt:lpstr>Thinking Like A Scientist</vt:lpstr>
      <vt:lpstr>PowerPoint Presentation</vt:lpstr>
      <vt:lpstr>TDD Isn’t All About Testing</vt:lpstr>
      <vt:lpstr>Less Time Debugging</vt:lpstr>
      <vt:lpstr>Creating Documentation With Teeth</vt:lpstr>
      <vt:lpstr>Capturing Requirements (Ambler 2008)</vt:lpstr>
      <vt:lpstr>TDD Is About Design</vt:lpstr>
      <vt:lpstr>PowerPoint Presentation</vt:lpstr>
      <vt:lpstr>Testing Spectrum</vt:lpstr>
      <vt:lpstr>Unit Testing</vt:lpstr>
      <vt:lpstr>Testing a Unit</vt:lpstr>
      <vt:lpstr>Unit Testing Frameworks</vt:lpstr>
      <vt:lpstr>xUnit Architecture</vt:lpstr>
      <vt:lpstr>MSTest Implements xUnit Architecture</vt:lpstr>
      <vt:lpstr>Test-Driven</vt:lpstr>
      <vt:lpstr>Test-Driven Development</vt:lpstr>
      <vt:lpstr>The Mantra</vt:lpstr>
      <vt:lpstr>The Result of TDD</vt:lpstr>
      <vt:lpstr>Refactoring</vt:lpstr>
      <vt:lpstr>Common Refactorings</vt:lpstr>
      <vt:lpstr>We Need Good Refactoring Tools</vt:lpstr>
      <vt:lpstr>Summary</vt:lpstr>
    </vt:vector>
  </TitlesOfParts>
  <LinksUpToDate>false</LinksUpToDate>
  <SharedDoc>false</SharedDoc>
  <HyperlinkBase>http://www.pluralsight.com/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Title</dc:title>
  <dc:subject>Introducing WCF</dc:subject>
  <dc:creator>David Starr</dc:creator>
  <cp:lastModifiedBy>bitmask</cp:lastModifiedBy>
  <cp:revision>183</cp:revision>
  <dcterms:created xsi:type="dcterms:W3CDTF">2009-01-22T05:34:26Z</dcterms:created>
  <dcterms:modified xsi:type="dcterms:W3CDTF">2012-04-04T15:27:27Z</dcterms:modified>
</cp:coreProperties>
</file>