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9" r:id="rId1"/>
  </p:sldMasterIdLst>
  <p:notesMasterIdLst>
    <p:notesMasterId r:id="rId20"/>
  </p:notesMasterIdLst>
  <p:handoutMasterIdLst>
    <p:handoutMasterId r:id="rId21"/>
  </p:handoutMasterIdLst>
  <p:sldIdLst>
    <p:sldId id="327" r:id="rId2"/>
    <p:sldId id="398" r:id="rId3"/>
    <p:sldId id="390" r:id="rId4"/>
    <p:sldId id="393" r:id="rId5"/>
    <p:sldId id="385" r:id="rId6"/>
    <p:sldId id="387" r:id="rId7"/>
    <p:sldId id="389" r:id="rId8"/>
    <p:sldId id="394" r:id="rId9"/>
    <p:sldId id="388" r:id="rId10"/>
    <p:sldId id="399" r:id="rId11"/>
    <p:sldId id="400" r:id="rId12"/>
    <p:sldId id="391" r:id="rId13"/>
    <p:sldId id="374" r:id="rId14"/>
    <p:sldId id="379" r:id="rId15"/>
    <p:sldId id="392" r:id="rId16"/>
    <p:sldId id="395" r:id="rId17"/>
    <p:sldId id="401" r:id="rId18"/>
    <p:sldId id="367" r:id="rId19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D644192-B4F4-4E42-8977-57AB5681F7A7}">
          <p14:sldIdLst>
            <p14:sldId id="327"/>
            <p14:sldId id="398"/>
            <p14:sldId id="390"/>
            <p14:sldId id="393"/>
            <p14:sldId id="385"/>
            <p14:sldId id="387"/>
            <p14:sldId id="389"/>
            <p14:sldId id="394"/>
            <p14:sldId id="388"/>
            <p14:sldId id="399"/>
            <p14:sldId id="400"/>
            <p14:sldId id="391"/>
            <p14:sldId id="374"/>
            <p14:sldId id="379"/>
            <p14:sldId id="392"/>
            <p14:sldId id="395"/>
            <p14:sldId id="401"/>
            <p14:sldId id="3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B024"/>
    <a:srgbClr val="FFFFCC"/>
    <a:srgbClr val="A4D289"/>
    <a:srgbClr val="EAEAEA"/>
    <a:srgbClr val="FF9119"/>
    <a:srgbClr val="FF9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86332" autoAdjust="0"/>
  </p:normalViewPr>
  <p:slideViewPr>
    <p:cSldViewPr>
      <p:cViewPr varScale="1">
        <p:scale>
          <a:sx n="63" d="100"/>
          <a:sy n="63" d="100"/>
        </p:scale>
        <p:origin x="-136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E8A72E-9626-4162-889E-CA88CA428FF2}" type="doc">
      <dgm:prSet loTypeId="urn:microsoft.com/office/officeart/2005/8/layout/hierarchy4" loCatId="list" qsTypeId="urn:microsoft.com/office/officeart/2005/8/quickstyle/simple4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0307902C-300D-4E69-A0E2-2BD8471AC852}">
      <dgm:prSet phldrT="[Text]"/>
      <dgm:spPr/>
      <dgm:t>
        <a:bodyPr/>
        <a:lstStyle/>
        <a:p>
          <a:r>
            <a:rPr lang="en-US" dirty="0" smtClean="0"/>
            <a:t>Test Suite</a:t>
          </a:r>
          <a:endParaRPr lang="en-US" dirty="0"/>
        </a:p>
      </dgm:t>
    </dgm:pt>
    <dgm:pt modelId="{C20120C5-AB90-444E-A672-7858C5242C9F}" type="parTrans" cxnId="{972488C8-8650-4B8B-A486-D5265E454194}">
      <dgm:prSet/>
      <dgm:spPr/>
      <dgm:t>
        <a:bodyPr/>
        <a:lstStyle/>
        <a:p>
          <a:endParaRPr lang="en-US"/>
        </a:p>
      </dgm:t>
    </dgm:pt>
    <dgm:pt modelId="{748A8083-02CC-4707-BE46-769C82138D07}" type="sibTrans" cxnId="{972488C8-8650-4B8B-A486-D5265E454194}">
      <dgm:prSet/>
      <dgm:spPr/>
      <dgm:t>
        <a:bodyPr/>
        <a:lstStyle/>
        <a:p>
          <a:endParaRPr lang="en-US"/>
        </a:p>
      </dgm:t>
    </dgm:pt>
    <dgm:pt modelId="{438ACD38-0A00-4362-B4C1-7F3533F97108}">
      <dgm:prSet phldrT="[Text]"/>
      <dgm:spPr/>
      <dgm:t>
        <a:bodyPr/>
        <a:lstStyle/>
        <a:p>
          <a:r>
            <a:rPr lang="en-US" dirty="0" smtClean="0"/>
            <a:t>Test Fixture</a:t>
          </a:r>
          <a:endParaRPr lang="en-US" dirty="0"/>
        </a:p>
      </dgm:t>
    </dgm:pt>
    <dgm:pt modelId="{A8FDEAF8-CEEA-4E5D-80EB-D78F75928305}" type="parTrans" cxnId="{2C99EE71-383F-47C0-BC97-80B833BE54E1}">
      <dgm:prSet/>
      <dgm:spPr/>
      <dgm:t>
        <a:bodyPr/>
        <a:lstStyle/>
        <a:p>
          <a:endParaRPr lang="en-US"/>
        </a:p>
      </dgm:t>
    </dgm:pt>
    <dgm:pt modelId="{59740849-E6BF-4214-84E3-5880ECA44614}" type="sibTrans" cxnId="{2C99EE71-383F-47C0-BC97-80B833BE54E1}">
      <dgm:prSet/>
      <dgm:spPr/>
      <dgm:t>
        <a:bodyPr/>
        <a:lstStyle/>
        <a:p>
          <a:endParaRPr lang="en-US"/>
        </a:p>
      </dgm:t>
    </dgm:pt>
    <dgm:pt modelId="{9FB69E0C-5C89-43A7-8278-57C111B96B88}">
      <dgm:prSet phldrT="[Text]"/>
      <dgm:spPr/>
      <dgm:t>
        <a:bodyPr/>
        <a:lstStyle/>
        <a:p>
          <a:r>
            <a:rPr lang="en-US" dirty="0" smtClean="0"/>
            <a:t>Test Case</a:t>
          </a:r>
          <a:endParaRPr lang="en-US" dirty="0"/>
        </a:p>
      </dgm:t>
    </dgm:pt>
    <dgm:pt modelId="{F765D274-1E48-4C81-A3A6-9EB23A4F6159}" type="parTrans" cxnId="{85178272-BC4A-40E4-A683-33EFBAABBD11}">
      <dgm:prSet/>
      <dgm:spPr/>
      <dgm:t>
        <a:bodyPr/>
        <a:lstStyle/>
        <a:p>
          <a:endParaRPr lang="en-US"/>
        </a:p>
      </dgm:t>
    </dgm:pt>
    <dgm:pt modelId="{52ABA131-31E9-4735-AE98-F921F68AC52B}" type="sibTrans" cxnId="{85178272-BC4A-40E4-A683-33EFBAABBD11}">
      <dgm:prSet/>
      <dgm:spPr/>
      <dgm:t>
        <a:bodyPr/>
        <a:lstStyle/>
        <a:p>
          <a:endParaRPr lang="en-US"/>
        </a:p>
      </dgm:t>
    </dgm:pt>
    <dgm:pt modelId="{DF59B26B-6689-40FA-A0F8-0F63D67F55E6}">
      <dgm:prSet phldrT="[Text]"/>
      <dgm:spPr/>
      <dgm:t>
        <a:bodyPr/>
        <a:lstStyle/>
        <a:p>
          <a:r>
            <a:rPr lang="en-US" dirty="0" smtClean="0"/>
            <a:t>Text Fixture</a:t>
          </a:r>
          <a:endParaRPr lang="en-US" dirty="0"/>
        </a:p>
      </dgm:t>
    </dgm:pt>
    <dgm:pt modelId="{0BB560AF-DB58-4AC5-B60A-FB210D892D22}" type="parTrans" cxnId="{94C871F8-226F-4603-8414-80C4BC09CC01}">
      <dgm:prSet/>
      <dgm:spPr/>
      <dgm:t>
        <a:bodyPr/>
        <a:lstStyle/>
        <a:p>
          <a:endParaRPr lang="en-US"/>
        </a:p>
      </dgm:t>
    </dgm:pt>
    <dgm:pt modelId="{874AC85C-0B78-4B11-9EE4-D199ED934370}" type="sibTrans" cxnId="{94C871F8-226F-4603-8414-80C4BC09CC01}">
      <dgm:prSet/>
      <dgm:spPr/>
      <dgm:t>
        <a:bodyPr/>
        <a:lstStyle/>
        <a:p>
          <a:endParaRPr lang="en-US"/>
        </a:p>
      </dgm:t>
    </dgm:pt>
    <dgm:pt modelId="{2551C662-9FA2-47C9-ABFF-8517B59AF121}">
      <dgm:prSet phldrT="[Text]"/>
      <dgm:spPr/>
      <dgm:t>
        <a:bodyPr/>
        <a:lstStyle/>
        <a:p>
          <a:r>
            <a:rPr lang="en-US" dirty="0" smtClean="0"/>
            <a:t>Test Case</a:t>
          </a:r>
          <a:endParaRPr lang="en-US" dirty="0"/>
        </a:p>
      </dgm:t>
    </dgm:pt>
    <dgm:pt modelId="{C9154C81-2A68-41CF-BBCC-7D660DB2C1A5}" type="parTrans" cxnId="{B6A91381-1C80-457A-AEDB-CF5A99DFCF07}">
      <dgm:prSet/>
      <dgm:spPr/>
      <dgm:t>
        <a:bodyPr/>
        <a:lstStyle/>
        <a:p>
          <a:endParaRPr lang="en-US"/>
        </a:p>
      </dgm:t>
    </dgm:pt>
    <dgm:pt modelId="{C9322BA3-0093-4966-A7C3-5DCF9F03E8B7}" type="sibTrans" cxnId="{B6A91381-1C80-457A-AEDB-CF5A99DFCF07}">
      <dgm:prSet/>
      <dgm:spPr/>
      <dgm:t>
        <a:bodyPr/>
        <a:lstStyle/>
        <a:p>
          <a:endParaRPr lang="en-US"/>
        </a:p>
      </dgm:t>
    </dgm:pt>
    <dgm:pt modelId="{DCB19494-03BC-4DC5-AC3F-BE96801E4330}">
      <dgm:prSet phldrT="[Text]"/>
      <dgm:spPr/>
      <dgm:t>
        <a:bodyPr/>
        <a:lstStyle/>
        <a:p>
          <a:r>
            <a:rPr lang="en-US" dirty="0" smtClean="0"/>
            <a:t>Test </a:t>
          </a:r>
          <a:br>
            <a:rPr lang="en-US" dirty="0" smtClean="0"/>
          </a:br>
          <a:r>
            <a:rPr lang="en-US" dirty="0" smtClean="0"/>
            <a:t>Case</a:t>
          </a:r>
          <a:endParaRPr lang="en-US" dirty="0"/>
        </a:p>
      </dgm:t>
    </dgm:pt>
    <dgm:pt modelId="{4BDEE540-2F3C-460B-A09F-0FFDE19A5BDE}" type="parTrans" cxnId="{74FF9826-A79E-4C09-BB4C-31B44677D059}">
      <dgm:prSet/>
      <dgm:spPr/>
      <dgm:t>
        <a:bodyPr/>
        <a:lstStyle/>
        <a:p>
          <a:endParaRPr lang="en-US"/>
        </a:p>
      </dgm:t>
    </dgm:pt>
    <dgm:pt modelId="{C53CF770-F7B9-49A3-952B-F60DD4EACAC4}" type="sibTrans" cxnId="{74FF9826-A79E-4C09-BB4C-31B44677D059}">
      <dgm:prSet/>
      <dgm:spPr/>
      <dgm:t>
        <a:bodyPr/>
        <a:lstStyle/>
        <a:p>
          <a:endParaRPr lang="en-US"/>
        </a:p>
      </dgm:t>
    </dgm:pt>
    <dgm:pt modelId="{E86EE31A-FBCE-4155-93F0-456B49A60F98}">
      <dgm:prSet phldrT="[Text]"/>
      <dgm:spPr/>
      <dgm:t>
        <a:bodyPr/>
        <a:lstStyle/>
        <a:p>
          <a:r>
            <a:rPr lang="en-US" dirty="0" smtClean="0"/>
            <a:t>Test Case</a:t>
          </a:r>
          <a:endParaRPr lang="en-US" dirty="0"/>
        </a:p>
      </dgm:t>
    </dgm:pt>
    <dgm:pt modelId="{2C43A9A6-6441-4033-A4EE-16F927E1FB54}" type="parTrans" cxnId="{E06D0FA5-D8B9-478B-90C0-DA4D6921457F}">
      <dgm:prSet/>
      <dgm:spPr/>
      <dgm:t>
        <a:bodyPr/>
        <a:lstStyle/>
        <a:p>
          <a:endParaRPr lang="en-US"/>
        </a:p>
      </dgm:t>
    </dgm:pt>
    <dgm:pt modelId="{78903342-50AE-42CD-B0E5-8E567F7D8F90}" type="sibTrans" cxnId="{E06D0FA5-D8B9-478B-90C0-DA4D6921457F}">
      <dgm:prSet/>
      <dgm:spPr/>
      <dgm:t>
        <a:bodyPr/>
        <a:lstStyle/>
        <a:p>
          <a:endParaRPr lang="en-US"/>
        </a:p>
      </dgm:t>
    </dgm:pt>
    <dgm:pt modelId="{168B586F-3783-41CC-BFC0-75C605210FBE}">
      <dgm:prSet phldrT="[Text]"/>
      <dgm:spPr/>
      <dgm:t>
        <a:bodyPr/>
        <a:lstStyle/>
        <a:p>
          <a:r>
            <a:rPr lang="en-US" dirty="0" smtClean="0"/>
            <a:t>Assertion</a:t>
          </a:r>
          <a:endParaRPr lang="en-US" dirty="0"/>
        </a:p>
      </dgm:t>
    </dgm:pt>
    <dgm:pt modelId="{9F623827-4357-4705-9376-0B05B7E7F25A}" type="parTrans" cxnId="{35B42AC8-F8AD-4FFE-955D-094A27D34A1F}">
      <dgm:prSet/>
      <dgm:spPr/>
      <dgm:t>
        <a:bodyPr/>
        <a:lstStyle/>
        <a:p>
          <a:endParaRPr lang="en-US"/>
        </a:p>
      </dgm:t>
    </dgm:pt>
    <dgm:pt modelId="{650FAD18-2021-4736-A948-8698913B9DC5}" type="sibTrans" cxnId="{35B42AC8-F8AD-4FFE-955D-094A27D34A1F}">
      <dgm:prSet/>
      <dgm:spPr/>
      <dgm:t>
        <a:bodyPr/>
        <a:lstStyle/>
        <a:p>
          <a:endParaRPr lang="en-US"/>
        </a:p>
      </dgm:t>
    </dgm:pt>
    <dgm:pt modelId="{867A1113-F58F-4EAF-A6D6-4565365F74F7}">
      <dgm:prSet phldrT="[Text]"/>
      <dgm:spPr/>
      <dgm:t>
        <a:bodyPr/>
        <a:lstStyle/>
        <a:p>
          <a:r>
            <a:rPr lang="en-US" dirty="0" smtClean="0"/>
            <a:t>Assertion</a:t>
          </a:r>
          <a:endParaRPr lang="en-US" dirty="0"/>
        </a:p>
      </dgm:t>
    </dgm:pt>
    <dgm:pt modelId="{EA851876-02C3-43E7-9ACB-477C5AB7B196}" type="parTrans" cxnId="{C09F8863-9BDE-433A-A5D9-43E5DB83681D}">
      <dgm:prSet/>
      <dgm:spPr/>
      <dgm:t>
        <a:bodyPr/>
        <a:lstStyle/>
        <a:p>
          <a:endParaRPr lang="en-US"/>
        </a:p>
      </dgm:t>
    </dgm:pt>
    <dgm:pt modelId="{3AA18FD8-0758-49B3-8948-5E95A6C787FE}" type="sibTrans" cxnId="{C09F8863-9BDE-433A-A5D9-43E5DB83681D}">
      <dgm:prSet/>
      <dgm:spPr/>
      <dgm:t>
        <a:bodyPr/>
        <a:lstStyle/>
        <a:p>
          <a:endParaRPr lang="en-US"/>
        </a:p>
      </dgm:t>
    </dgm:pt>
    <dgm:pt modelId="{E4F1C849-212B-4A99-BB83-FFDE8A6E3A3C}">
      <dgm:prSet phldrT="[Text]"/>
      <dgm:spPr/>
      <dgm:t>
        <a:bodyPr/>
        <a:lstStyle/>
        <a:p>
          <a:r>
            <a:rPr lang="en-US" dirty="0" smtClean="0"/>
            <a:t>Assertion</a:t>
          </a:r>
          <a:endParaRPr lang="en-US" dirty="0"/>
        </a:p>
      </dgm:t>
    </dgm:pt>
    <dgm:pt modelId="{100EBEA4-01FB-409E-9440-3362084E8142}" type="parTrans" cxnId="{4BD39A58-A31B-4A3B-AC84-0FCA0A691912}">
      <dgm:prSet/>
      <dgm:spPr/>
      <dgm:t>
        <a:bodyPr/>
        <a:lstStyle/>
        <a:p>
          <a:endParaRPr lang="en-US"/>
        </a:p>
      </dgm:t>
    </dgm:pt>
    <dgm:pt modelId="{1876C33F-6CDB-425A-984A-533FCCB2A641}" type="sibTrans" cxnId="{4BD39A58-A31B-4A3B-AC84-0FCA0A691912}">
      <dgm:prSet/>
      <dgm:spPr/>
      <dgm:t>
        <a:bodyPr/>
        <a:lstStyle/>
        <a:p>
          <a:endParaRPr lang="en-US"/>
        </a:p>
      </dgm:t>
    </dgm:pt>
    <dgm:pt modelId="{04C8ED5E-77FC-4F64-BF56-ECE07A35C69E}">
      <dgm:prSet phldrT="[Text]"/>
      <dgm:spPr/>
      <dgm:t>
        <a:bodyPr/>
        <a:lstStyle/>
        <a:p>
          <a:r>
            <a:rPr lang="en-US" dirty="0" smtClean="0"/>
            <a:t>Assertion</a:t>
          </a:r>
          <a:endParaRPr lang="en-US" dirty="0"/>
        </a:p>
      </dgm:t>
    </dgm:pt>
    <dgm:pt modelId="{132DC956-FA96-4817-ACED-3A8E29C02485}" type="parTrans" cxnId="{39E2D421-80EA-4BE9-8989-704BE305EB4A}">
      <dgm:prSet/>
      <dgm:spPr/>
      <dgm:t>
        <a:bodyPr/>
        <a:lstStyle/>
        <a:p>
          <a:endParaRPr lang="en-US"/>
        </a:p>
      </dgm:t>
    </dgm:pt>
    <dgm:pt modelId="{77CF96C0-9FD4-433C-95FB-E9928ADD45EC}" type="sibTrans" cxnId="{39E2D421-80EA-4BE9-8989-704BE305EB4A}">
      <dgm:prSet/>
      <dgm:spPr/>
      <dgm:t>
        <a:bodyPr/>
        <a:lstStyle/>
        <a:p>
          <a:endParaRPr lang="en-US"/>
        </a:p>
      </dgm:t>
    </dgm:pt>
    <dgm:pt modelId="{708E02FC-0E11-44C3-989B-800C2282B650}">
      <dgm:prSet phldrT="[Text]"/>
      <dgm:spPr/>
      <dgm:t>
        <a:bodyPr/>
        <a:lstStyle/>
        <a:p>
          <a:r>
            <a:rPr lang="en-US" dirty="0" smtClean="0"/>
            <a:t>Assertion</a:t>
          </a:r>
          <a:endParaRPr lang="en-US" dirty="0"/>
        </a:p>
      </dgm:t>
    </dgm:pt>
    <dgm:pt modelId="{A4AA17A3-1012-43E1-AAB5-517B093D19FB}" type="parTrans" cxnId="{18E21888-F580-49CB-B2BE-312F6D824DAA}">
      <dgm:prSet/>
      <dgm:spPr/>
      <dgm:t>
        <a:bodyPr/>
        <a:lstStyle/>
        <a:p>
          <a:endParaRPr lang="en-US"/>
        </a:p>
      </dgm:t>
    </dgm:pt>
    <dgm:pt modelId="{4745DFFB-DAF7-40A6-B2D8-5282B37C8D4D}" type="sibTrans" cxnId="{18E21888-F580-49CB-B2BE-312F6D824DAA}">
      <dgm:prSet/>
      <dgm:spPr/>
      <dgm:t>
        <a:bodyPr/>
        <a:lstStyle/>
        <a:p>
          <a:endParaRPr lang="en-US"/>
        </a:p>
      </dgm:t>
    </dgm:pt>
    <dgm:pt modelId="{3193F8A7-FA15-4CBD-9CAF-7CAD117E89B4}" type="pres">
      <dgm:prSet presAssocID="{5DE8A72E-9626-4162-889E-CA88CA428FF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937A0E1-8EED-4E2A-9070-0A0BB2FA35EF}" type="pres">
      <dgm:prSet presAssocID="{0307902C-300D-4E69-A0E2-2BD8471AC852}" presName="vertOne" presStyleCnt="0"/>
      <dgm:spPr/>
    </dgm:pt>
    <dgm:pt modelId="{8BF40287-FF66-4A44-AD87-C26C0EDC9C73}" type="pres">
      <dgm:prSet presAssocID="{0307902C-300D-4E69-A0E2-2BD8471AC852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B2411A-64EE-4693-805D-490294202B06}" type="pres">
      <dgm:prSet presAssocID="{0307902C-300D-4E69-A0E2-2BD8471AC852}" presName="parTransOne" presStyleCnt="0"/>
      <dgm:spPr/>
    </dgm:pt>
    <dgm:pt modelId="{8DB96A15-5115-4CBD-BEB9-ADE62A93D79B}" type="pres">
      <dgm:prSet presAssocID="{0307902C-300D-4E69-A0E2-2BD8471AC852}" presName="horzOne" presStyleCnt="0"/>
      <dgm:spPr/>
    </dgm:pt>
    <dgm:pt modelId="{BFAB06E9-86A3-4007-8521-A6289AD1BDA5}" type="pres">
      <dgm:prSet presAssocID="{438ACD38-0A00-4362-B4C1-7F3533F97108}" presName="vertTwo" presStyleCnt="0"/>
      <dgm:spPr/>
    </dgm:pt>
    <dgm:pt modelId="{C7B34048-E153-4FAD-B064-A2B4B4FA7676}" type="pres">
      <dgm:prSet presAssocID="{438ACD38-0A00-4362-B4C1-7F3533F97108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9251DC-D922-432D-A8BA-4D0C967E1C7B}" type="pres">
      <dgm:prSet presAssocID="{438ACD38-0A00-4362-B4C1-7F3533F97108}" presName="parTransTwo" presStyleCnt="0"/>
      <dgm:spPr/>
    </dgm:pt>
    <dgm:pt modelId="{1A8C4A9F-14FB-4237-B665-7B7498781476}" type="pres">
      <dgm:prSet presAssocID="{438ACD38-0A00-4362-B4C1-7F3533F97108}" presName="horzTwo" presStyleCnt="0"/>
      <dgm:spPr/>
    </dgm:pt>
    <dgm:pt modelId="{67BC3AA3-B60F-422A-B49C-6FC0357D15CC}" type="pres">
      <dgm:prSet presAssocID="{9FB69E0C-5C89-43A7-8278-57C111B96B88}" presName="vertThree" presStyleCnt="0"/>
      <dgm:spPr/>
    </dgm:pt>
    <dgm:pt modelId="{3CD9D286-90B9-4AC5-AE9D-7A2BF6D7A4C7}" type="pres">
      <dgm:prSet presAssocID="{9FB69E0C-5C89-43A7-8278-57C111B96B88}" presName="txThre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96B970-1124-4049-B850-042458077875}" type="pres">
      <dgm:prSet presAssocID="{9FB69E0C-5C89-43A7-8278-57C111B96B88}" presName="parTransThree" presStyleCnt="0"/>
      <dgm:spPr/>
    </dgm:pt>
    <dgm:pt modelId="{98B37596-809F-4A2F-A3CD-59866B8A5289}" type="pres">
      <dgm:prSet presAssocID="{9FB69E0C-5C89-43A7-8278-57C111B96B88}" presName="horzThree" presStyleCnt="0"/>
      <dgm:spPr/>
    </dgm:pt>
    <dgm:pt modelId="{447FB684-EFCA-4823-9671-F88EAA54AEEC}" type="pres">
      <dgm:prSet presAssocID="{708E02FC-0E11-44C3-989B-800C2282B650}" presName="vertFour" presStyleCnt="0">
        <dgm:presLayoutVars>
          <dgm:chPref val="3"/>
        </dgm:presLayoutVars>
      </dgm:prSet>
      <dgm:spPr/>
    </dgm:pt>
    <dgm:pt modelId="{11783785-ACE5-4292-AB05-150B659C28FA}" type="pres">
      <dgm:prSet presAssocID="{708E02FC-0E11-44C3-989B-800C2282B650}" presName="txFour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C7122D-A1B5-4581-B3C7-E5357EC6DBDD}" type="pres">
      <dgm:prSet presAssocID="{708E02FC-0E11-44C3-989B-800C2282B650}" presName="horzFour" presStyleCnt="0"/>
      <dgm:spPr/>
    </dgm:pt>
    <dgm:pt modelId="{C8669F38-84BE-45AF-B4D1-3739E2BBACE7}" type="pres">
      <dgm:prSet presAssocID="{52ABA131-31E9-4735-AE98-F921F68AC52B}" presName="sibSpaceThree" presStyleCnt="0"/>
      <dgm:spPr/>
    </dgm:pt>
    <dgm:pt modelId="{29E2EA76-E488-4BCD-B8C1-1CE54FF8394C}" type="pres">
      <dgm:prSet presAssocID="{2551C662-9FA2-47C9-ABFF-8517B59AF121}" presName="vertThree" presStyleCnt="0"/>
      <dgm:spPr/>
    </dgm:pt>
    <dgm:pt modelId="{883F6F34-CC8E-488E-AB36-7899BBE4BD0A}" type="pres">
      <dgm:prSet presAssocID="{2551C662-9FA2-47C9-ABFF-8517B59AF121}" presName="txThre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BFCDE1-6C4B-4228-9C06-06FA58FE0498}" type="pres">
      <dgm:prSet presAssocID="{2551C662-9FA2-47C9-ABFF-8517B59AF121}" presName="parTransThree" presStyleCnt="0"/>
      <dgm:spPr/>
    </dgm:pt>
    <dgm:pt modelId="{6CF329ED-A5DF-4D10-A4E1-335D6F47EB87}" type="pres">
      <dgm:prSet presAssocID="{2551C662-9FA2-47C9-ABFF-8517B59AF121}" presName="horzThree" presStyleCnt="0"/>
      <dgm:spPr/>
    </dgm:pt>
    <dgm:pt modelId="{2E66DEF5-F889-4707-AA20-E168A5F93C79}" type="pres">
      <dgm:prSet presAssocID="{04C8ED5E-77FC-4F64-BF56-ECE07A35C69E}" presName="vertFour" presStyleCnt="0">
        <dgm:presLayoutVars>
          <dgm:chPref val="3"/>
        </dgm:presLayoutVars>
      </dgm:prSet>
      <dgm:spPr/>
    </dgm:pt>
    <dgm:pt modelId="{81959022-B2F3-4914-A311-10182F2B694A}" type="pres">
      <dgm:prSet presAssocID="{04C8ED5E-77FC-4F64-BF56-ECE07A35C69E}" presName="txFour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A34055-7BA0-41DE-9639-280ED9F6EF22}" type="pres">
      <dgm:prSet presAssocID="{04C8ED5E-77FC-4F64-BF56-ECE07A35C69E}" presName="horzFour" presStyleCnt="0"/>
      <dgm:spPr/>
    </dgm:pt>
    <dgm:pt modelId="{FAA15B8D-CF13-4830-998C-2CDD226F70E3}" type="pres">
      <dgm:prSet presAssocID="{59740849-E6BF-4214-84E3-5880ECA44614}" presName="sibSpaceTwo" presStyleCnt="0"/>
      <dgm:spPr/>
    </dgm:pt>
    <dgm:pt modelId="{B966E1A6-024E-463B-933E-B9771B66D798}" type="pres">
      <dgm:prSet presAssocID="{DF59B26B-6689-40FA-A0F8-0F63D67F55E6}" presName="vertTwo" presStyleCnt="0"/>
      <dgm:spPr/>
    </dgm:pt>
    <dgm:pt modelId="{651F2B98-CFBF-4B9E-8DFE-D8F94BD666A7}" type="pres">
      <dgm:prSet presAssocID="{DF59B26B-6689-40FA-A0F8-0F63D67F55E6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72D2CB-A16D-41B5-9694-D49DAB5F65BC}" type="pres">
      <dgm:prSet presAssocID="{DF59B26B-6689-40FA-A0F8-0F63D67F55E6}" presName="parTransTwo" presStyleCnt="0"/>
      <dgm:spPr/>
    </dgm:pt>
    <dgm:pt modelId="{EC0664CE-308F-4A46-A00D-DE74CA476060}" type="pres">
      <dgm:prSet presAssocID="{DF59B26B-6689-40FA-A0F8-0F63D67F55E6}" presName="horzTwo" presStyleCnt="0"/>
      <dgm:spPr/>
    </dgm:pt>
    <dgm:pt modelId="{E75DFB35-0CC1-4075-B81C-0FED45CE903C}" type="pres">
      <dgm:prSet presAssocID="{DCB19494-03BC-4DC5-AC3F-BE96801E4330}" presName="vertThree" presStyleCnt="0"/>
      <dgm:spPr/>
    </dgm:pt>
    <dgm:pt modelId="{7D07B92E-D902-4D36-93C0-8D96366B70B8}" type="pres">
      <dgm:prSet presAssocID="{DCB19494-03BC-4DC5-AC3F-BE96801E4330}" presName="txThre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33F7AC-B411-4E75-82E2-3AAEC0654AAC}" type="pres">
      <dgm:prSet presAssocID="{DCB19494-03BC-4DC5-AC3F-BE96801E4330}" presName="parTransThree" presStyleCnt="0"/>
      <dgm:spPr/>
    </dgm:pt>
    <dgm:pt modelId="{69035895-4103-454C-A038-E07CDAB4F609}" type="pres">
      <dgm:prSet presAssocID="{DCB19494-03BC-4DC5-AC3F-BE96801E4330}" presName="horzThree" presStyleCnt="0"/>
      <dgm:spPr/>
    </dgm:pt>
    <dgm:pt modelId="{F800CDFC-32D3-40B9-BE99-BF413C0E6F48}" type="pres">
      <dgm:prSet presAssocID="{867A1113-F58F-4EAF-A6D6-4565365F74F7}" presName="vertFour" presStyleCnt="0">
        <dgm:presLayoutVars>
          <dgm:chPref val="3"/>
        </dgm:presLayoutVars>
      </dgm:prSet>
      <dgm:spPr/>
    </dgm:pt>
    <dgm:pt modelId="{85295107-0528-4CF9-A0A3-5D8AFA44C233}" type="pres">
      <dgm:prSet presAssocID="{867A1113-F58F-4EAF-A6D6-4565365F74F7}" presName="txFour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E21CC5-5A14-4386-8C48-6E1C8D5B0680}" type="pres">
      <dgm:prSet presAssocID="{867A1113-F58F-4EAF-A6D6-4565365F74F7}" presName="horzFour" presStyleCnt="0"/>
      <dgm:spPr/>
    </dgm:pt>
    <dgm:pt modelId="{637878A2-C0D2-4F4B-B97C-3998ADDCB7A5}" type="pres">
      <dgm:prSet presAssocID="{3AA18FD8-0758-49B3-8948-5E95A6C787FE}" presName="sibSpaceFour" presStyleCnt="0"/>
      <dgm:spPr/>
    </dgm:pt>
    <dgm:pt modelId="{043ECD97-5E4E-4027-81A7-271ACA4F9010}" type="pres">
      <dgm:prSet presAssocID="{E4F1C849-212B-4A99-BB83-FFDE8A6E3A3C}" presName="vertFour" presStyleCnt="0">
        <dgm:presLayoutVars>
          <dgm:chPref val="3"/>
        </dgm:presLayoutVars>
      </dgm:prSet>
      <dgm:spPr/>
    </dgm:pt>
    <dgm:pt modelId="{8BC76122-7F57-43A5-B719-48F39DA8A5EA}" type="pres">
      <dgm:prSet presAssocID="{E4F1C849-212B-4A99-BB83-FFDE8A6E3A3C}" presName="txFour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84CA50-85E7-4F68-B219-90C1F7AE8130}" type="pres">
      <dgm:prSet presAssocID="{E4F1C849-212B-4A99-BB83-FFDE8A6E3A3C}" presName="horzFour" presStyleCnt="0"/>
      <dgm:spPr/>
    </dgm:pt>
    <dgm:pt modelId="{0A2A7EDF-A79A-4709-8885-5D63E8106AF5}" type="pres">
      <dgm:prSet presAssocID="{C53CF770-F7B9-49A3-952B-F60DD4EACAC4}" presName="sibSpaceThree" presStyleCnt="0"/>
      <dgm:spPr/>
    </dgm:pt>
    <dgm:pt modelId="{01597D9F-060A-46F8-A3B8-1B0CA0F06564}" type="pres">
      <dgm:prSet presAssocID="{E86EE31A-FBCE-4155-93F0-456B49A60F98}" presName="vertThree" presStyleCnt="0"/>
      <dgm:spPr/>
    </dgm:pt>
    <dgm:pt modelId="{6D846113-2A04-4FDF-A9D3-76ADD4FE0A6A}" type="pres">
      <dgm:prSet presAssocID="{E86EE31A-FBCE-4155-93F0-456B49A60F98}" presName="txThre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3FDAF4-DADB-4B4D-BA9F-8B3F344839DE}" type="pres">
      <dgm:prSet presAssocID="{E86EE31A-FBCE-4155-93F0-456B49A60F98}" presName="parTransThree" presStyleCnt="0"/>
      <dgm:spPr/>
    </dgm:pt>
    <dgm:pt modelId="{BA62671B-389D-4EA9-A91A-B5CD2000EC80}" type="pres">
      <dgm:prSet presAssocID="{E86EE31A-FBCE-4155-93F0-456B49A60F98}" presName="horzThree" presStyleCnt="0"/>
      <dgm:spPr/>
    </dgm:pt>
    <dgm:pt modelId="{66960784-5A53-4738-A726-8A649360C854}" type="pres">
      <dgm:prSet presAssocID="{168B586F-3783-41CC-BFC0-75C605210FBE}" presName="vertFour" presStyleCnt="0">
        <dgm:presLayoutVars>
          <dgm:chPref val="3"/>
        </dgm:presLayoutVars>
      </dgm:prSet>
      <dgm:spPr/>
    </dgm:pt>
    <dgm:pt modelId="{C5577BFD-C5F7-4D82-A481-9187FA1C2FE1}" type="pres">
      <dgm:prSet presAssocID="{168B586F-3783-41CC-BFC0-75C605210FBE}" presName="txFour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797D2A-838F-4FF4-B440-D1294380F771}" type="pres">
      <dgm:prSet presAssocID="{168B586F-3783-41CC-BFC0-75C605210FBE}" presName="horzFour" presStyleCnt="0"/>
      <dgm:spPr/>
    </dgm:pt>
  </dgm:ptLst>
  <dgm:cxnLst>
    <dgm:cxn modelId="{B0D70D77-E5B2-4A11-919E-D026A93CB07C}" type="presOf" srcId="{2551C662-9FA2-47C9-ABFF-8517B59AF121}" destId="{883F6F34-CC8E-488E-AB36-7899BBE4BD0A}" srcOrd="0" destOrd="0" presId="urn:microsoft.com/office/officeart/2005/8/layout/hierarchy4"/>
    <dgm:cxn modelId="{89D3F0D8-8396-4431-B2EE-94C1427E5F22}" type="presOf" srcId="{04C8ED5E-77FC-4F64-BF56-ECE07A35C69E}" destId="{81959022-B2F3-4914-A311-10182F2B694A}" srcOrd="0" destOrd="0" presId="urn:microsoft.com/office/officeart/2005/8/layout/hierarchy4"/>
    <dgm:cxn modelId="{D3659B35-7FD2-429D-B4A7-0FCB3C3E9A47}" type="presOf" srcId="{E86EE31A-FBCE-4155-93F0-456B49A60F98}" destId="{6D846113-2A04-4FDF-A9D3-76ADD4FE0A6A}" srcOrd="0" destOrd="0" presId="urn:microsoft.com/office/officeart/2005/8/layout/hierarchy4"/>
    <dgm:cxn modelId="{1493A7D3-3746-40FB-9302-DCAC525DE0B7}" type="presOf" srcId="{DF59B26B-6689-40FA-A0F8-0F63D67F55E6}" destId="{651F2B98-CFBF-4B9E-8DFE-D8F94BD666A7}" srcOrd="0" destOrd="0" presId="urn:microsoft.com/office/officeart/2005/8/layout/hierarchy4"/>
    <dgm:cxn modelId="{04889C87-986D-4AB2-9D0C-84C6F8AFD401}" type="presOf" srcId="{9FB69E0C-5C89-43A7-8278-57C111B96B88}" destId="{3CD9D286-90B9-4AC5-AE9D-7A2BF6D7A4C7}" srcOrd="0" destOrd="0" presId="urn:microsoft.com/office/officeart/2005/8/layout/hierarchy4"/>
    <dgm:cxn modelId="{F028C918-64AF-4E70-87CB-B8DD681132F0}" type="presOf" srcId="{867A1113-F58F-4EAF-A6D6-4565365F74F7}" destId="{85295107-0528-4CF9-A0A3-5D8AFA44C233}" srcOrd="0" destOrd="0" presId="urn:microsoft.com/office/officeart/2005/8/layout/hierarchy4"/>
    <dgm:cxn modelId="{3BA749E9-306D-44A8-B704-A1D0992981F4}" type="presOf" srcId="{0307902C-300D-4E69-A0E2-2BD8471AC852}" destId="{8BF40287-FF66-4A44-AD87-C26C0EDC9C73}" srcOrd="0" destOrd="0" presId="urn:microsoft.com/office/officeart/2005/8/layout/hierarchy4"/>
    <dgm:cxn modelId="{B69E6F73-D023-4008-B857-C61683870376}" type="presOf" srcId="{438ACD38-0A00-4362-B4C1-7F3533F97108}" destId="{C7B34048-E153-4FAD-B064-A2B4B4FA7676}" srcOrd="0" destOrd="0" presId="urn:microsoft.com/office/officeart/2005/8/layout/hierarchy4"/>
    <dgm:cxn modelId="{84D1C9A8-A67F-4B88-B5C7-739059D1E56D}" type="presOf" srcId="{5DE8A72E-9626-4162-889E-CA88CA428FF2}" destId="{3193F8A7-FA15-4CBD-9CAF-7CAD117E89B4}" srcOrd="0" destOrd="0" presId="urn:microsoft.com/office/officeart/2005/8/layout/hierarchy4"/>
    <dgm:cxn modelId="{CA3EE65C-3899-4804-89F0-18A405429113}" type="presOf" srcId="{708E02FC-0E11-44C3-989B-800C2282B650}" destId="{11783785-ACE5-4292-AB05-150B659C28FA}" srcOrd="0" destOrd="0" presId="urn:microsoft.com/office/officeart/2005/8/layout/hierarchy4"/>
    <dgm:cxn modelId="{18E21888-F580-49CB-B2BE-312F6D824DAA}" srcId="{9FB69E0C-5C89-43A7-8278-57C111B96B88}" destId="{708E02FC-0E11-44C3-989B-800C2282B650}" srcOrd="0" destOrd="0" parTransId="{A4AA17A3-1012-43E1-AAB5-517B093D19FB}" sibTransId="{4745DFFB-DAF7-40A6-B2D8-5282B37C8D4D}"/>
    <dgm:cxn modelId="{E06D0FA5-D8B9-478B-90C0-DA4D6921457F}" srcId="{DF59B26B-6689-40FA-A0F8-0F63D67F55E6}" destId="{E86EE31A-FBCE-4155-93F0-456B49A60F98}" srcOrd="1" destOrd="0" parTransId="{2C43A9A6-6441-4033-A4EE-16F927E1FB54}" sibTransId="{78903342-50AE-42CD-B0E5-8E567F7D8F90}"/>
    <dgm:cxn modelId="{5ABCAF9B-6ABC-4547-89F5-F94E8E929658}" type="presOf" srcId="{E4F1C849-212B-4A99-BB83-FFDE8A6E3A3C}" destId="{8BC76122-7F57-43A5-B719-48F39DA8A5EA}" srcOrd="0" destOrd="0" presId="urn:microsoft.com/office/officeart/2005/8/layout/hierarchy4"/>
    <dgm:cxn modelId="{C09F8863-9BDE-433A-A5D9-43E5DB83681D}" srcId="{DCB19494-03BC-4DC5-AC3F-BE96801E4330}" destId="{867A1113-F58F-4EAF-A6D6-4565365F74F7}" srcOrd="0" destOrd="0" parTransId="{EA851876-02C3-43E7-9ACB-477C5AB7B196}" sibTransId="{3AA18FD8-0758-49B3-8948-5E95A6C787FE}"/>
    <dgm:cxn modelId="{35B42AC8-F8AD-4FFE-955D-094A27D34A1F}" srcId="{E86EE31A-FBCE-4155-93F0-456B49A60F98}" destId="{168B586F-3783-41CC-BFC0-75C605210FBE}" srcOrd="0" destOrd="0" parTransId="{9F623827-4357-4705-9376-0B05B7E7F25A}" sibTransId="{650FAD18-2021-4736-A948-8698913B9DC5}"/>
    <dgm:cxn modelId="{B6A91381-1C80-457A-AEDB-CF5A99DFCF07}" srcId="{438ACD38-0A00-4362-B4C1-7F3533F97108}" destId="{2551C662-9FA2-47C9-ABFF-8517B59AF121}" srcOrd="1" destOrd="0" parTransId="{C9154C81-2A68-41CF-BBCC-7D660DB2C1A5}" sibTransId="{C9322BA3-0093-4966-A7C3-5DCF9F03E8B7}"/>
    <dgm:cxn modelId="{74FF9826-A79E-4C09-BB4C-31B44677D059}" srcId="{DF59B26B-6689-40FA-A0F8-0F63D67F55E6}" destId="{DCB19494-03BC-4DC5-AC3F-BE96801E4330}" srcOrd="0" destOrd="0" parTransId="{4BDEE540-2F3C-460B-A09F-0FFDE19A5BDE}" sibTransId="{C53CF770-F7B9-49A3-952B-F60DD4EACAC4}"/>
    <dgm:cxn modelId="{4BD39A58-A31B-4A3B-AC84-0FCA0A691912}" srcId="{DCB19494-03BC-4DC5-AC3F-BE96801E4330}" destId="{E4F1C849-212B-4A99-BB83-FFDE8A6E3A3C}" srcOrd="1" destOrd="0" parTransId="{100EBEA4-01FB-409E-9440-3362084E8142}" sibTransId="{1876C33F-6CDB-425A-984A-533FCCB2A641}"/>
    <dgm:cxn modelId="{94C871F8-226F-4603-8414-80C4BC09CC01}" srcId="{0307902C-300D-4E69-A0E2-2BD8471AC852}" destId="{DF59B26B-6689-40FA-A0F8-0F63D67F55E6}" srcOrd="1" destOrd="0" parTransId="{0BB560AF-DB58-4AC5-B60A-FB210D892D22}" sibTransId="{874AC85C-0B78-4B11-9EE4-D199ED934370}"/>
    <dgm:cxn modelId="{39E2D421-80EA-4BE9-8989-704BE305EB4A}" srcId="{2551C662-9FA2-47C9-ABFF-8517B59AF121}" destId="{04C8ED5E-77FC-4F64-BF56-ECE07A35C69E}" srcOrd="0" destOrd="0" parTransId="{132DC956-FA96-4817-ACED-3A8E29C02485}" sibTransId="{77CF96C0-9FD4-433C-95FB-E9928ADD45EC}"/>
    <dgm:cxn modelId="{97E273BD-955A-4924-BE19-D5D75026F7F3}" type="presOf" srcId="{168B586F-3783-41CC-BFC0-75C605210FBE}" destId="{C5577BFD-C5F7-4D82-A481-9187FA1C2FE1}" srcOrd="0" destOrd="0" presId="urn:microsoft.com/office/officeart/2005/8/layout/hierarchy4"/>
    <dgm:cxn modelId="{972488C8-8650-4B8B-A486-D5265E454194}" srcId="{5DE8A72E-9626-4162-889E-CA88CA428FF2}" destId="{0307902C-300D-4E69-A0E2-2BD8471AC852}" srcOrd="0" destOrd="0" parTransId="{C20120C5-AB90-444E-A672-7858C5242C9F}" sibTransId="{748A8083-02CC-4707-BE46-769C82138D07}"/>
    <dgm:cxn modelId="{2C99EE71-383F-47C0-BC97-80B833BE54E1}" srcId="{0307902C-300D-4E69-A0E2-2BD8471AC852}" destId="{438ACD38-0A00-4362-B4C1-7F3533F97108}" srcOrd="0" destOrd="0" parTransId="{A8FDEAF8-CEEA-4E5D-80EB-D78F75928305}" sibTransId="{59740849-E6BF-4214-84E3-5880ECA44614}"/>
    <dgm:cxn modelId="{F6B62418-307D-4D30-9CEA-BA9AF4E58A15}" type="presOf" srcId="{DCB19494-03BC-4DC5-AC3F-BE96801E4330}" destId="{7D07B92E-D902-4D36-93C0-8D96366B70B8}" srcOrd="0" destOrd="0" presId="urn:microsoft.com/office/officeart/2005/8/layout/hierarchy4"/>
    <dgm:cxn modelId="{85178272-BC4A-40E4-A683-33EFBAABBD11}" srcId="{438ACD38-0A00-4362-B4C1-7F3533F97108}" destId="{9FB69E0C-5C89-43A7-8278-57C111B96B88}" srcOrd="0" destOrd="0" parTransId="{F765D274-1E48-4C81-A3A6-9EB23A4F6159}" sibTransId="{52ABA131-31E9-4735-AE98-F921F68AC52B}"/>
    <dgm:cxn modelId="{06EA4313-ED45-40A1-AF06-08308094288A}" type="presParOf" srcId="{3193F8A7-FA15-4CBD-9CAF-7CAD117E89B4}" destId="{8937A0E1-8EED-4E2A-9070-0A0BB2FA35EF}" srcOrd="0" destOrd="0" presId="urn:microsoft.com/office/officeart/2005/8/layout/hierarchy4"/>
    <dgm:cxn modelId="{00EAE106-47ED-4FDD-93CD-CF6FB926621F}" type="presParOf" srcId="{8937A0E1-8EED-4E2A-9070-0A0BB2FA35EF}" destId="{8BF40287-FF66-4A44-AD87-C26C0EDC9C73}" srcOrd="0" destOrd="0" presId="urn:microsoft.com/office/officeart/2005/8/layout/hierarchy4"/>
    <dgm:cxn modelId="{BCBC5945-C8B3-4E32-8D6B-D5AB21776B84}" type="presParOf" srcId="{8937A0E1-8EED-4E2A-9070-0A0BB2FA35EF}" destId="{38B2411A-64EE-4693-805D-490294202B06}" srcOrd="1" destOrd="0" presId="urn:microsoft.com/office/officeart/2005/8/layout/hierarchy4"/>
    <dgm:cxn modelId="{B60F9AC4-E6BE-4F3A-A6BF-C2271B31E9B7}" type="presParOf" srcId="{8937A0E1-8EED-4E2A-9070-0A0BB2FA35EF}" destId="{8DB96A15-5115-4CBD-BEB9-ADE62A93D79B}" srcOrd="2" destOrd="0" presId="urn:microsoft.com/office/officeart/2005/8/layout/hierarchy4"/>
    <dgm:cxn modelId="{248100E6-16E5-479B-8A50-637286671CB2}" type="presParOf" srcId="{8DB96A15-5115-4CBD-BEB9-ADE62A93D79B}" destId="{BFAB06E9-86A3-4007-8521-A6289AD1BDA5}" srcOrd="0" destOrd="0" presId="urn:microsoft.com/office/officeart/2005/8/layout/hierarchy4"/>
    <dgm:cxn modelId="{93E371A3-6D96-4D29-9ACA-0B5F02264239}" type="presParOf" srcId="{BFAB06E9-86A3-4007-8521-A6289AD1BDA5}" destId="{C7B34048-E153-4FAD-B064-A2B4B4FA7676}" srcOrd="0" destOrd="0" presId="urn:microsoft.com/office/officeart/2005/8/layout/hierarchy4"/>
    <dgm:cxn modelId="{FCDABAEF-9DA9-4332-9674-B042BA9389A7}" type="presParOf" srcId="{BFAB06E9-86A3-4007-8521-A6289AD1BDA5}" destId="{B99251DC-D922-432D-A8BA-4D0C967E1C7B}" srcOrd="1" destOrd="0" presId="urn:microsoft.com/office/officeart/2005/8/layout/hierarchy4"/>
    <dgm:cxn modelId="{98F66FF4-EAE2-4F35-B678-EA2AF7895545}" type="presParOf" srcId="{BFAB06E9-86A3-4007-8521-A6289AD1BDA5}" destId="{1A8C4A9F-14FB-4237-B665-7B7498781476}" srcOrd="2" destOrd="0" presId="urn:microsoft.com/office/officeart/2005/8/layout/hierarchy4"/>
    <dgm:cxn modelId="{A0CCC8AE-2C91-49DC-85FA-24D10570C057}" type="presParOf" srcId="{1A8C4A9F-14FB-4237-B665-7B7498781476}" destId="{67BC3AA3-B60F-422A-B49C-6FC0357D15CC}" srcOrd="0" destOrd="0" presId="urn:microsoft.com/office/officeart/2005/8/layout/hierarchy4"/>
    <dgm:cxn modelId="{85CCA358-ACB8-4D52-A8D8-3BF150E4D238}" type="presParOf" srcId="{67BC3AA3-B60F-422A-B49C-6FC0357D15CC}" destId="{3CD9D286-90B9-4AC5-AE9D-7A2BF6D7A4C7}" srcOrd="0" destOrd="0" presId="urn:microsoft.com/office/officeart/2005/8/layout/hierarchy4"/>
    <dgm:cxn modelId="{8D8002CF-DBF1-408B-9DB0-5CD5B80090B4}" type="presParOf" srcId="{67BC3AA3-B60F-422A-B49C-6FC0357D15CC}" destId="{8096B970-1124-4049-B850-042458077875}" srcOrd="1" destOrd="0" presId="urn:microsoft.com/office/officeart/2005/8/layout/hierarchy4"/>
    <dgm:cxn modelId="{B36CBF2B-9EA3-4646-8F39-0104D7AC531C}" type="presParOf" srcId="{67BC3AA3-B60F-422A-B49C-6FC0357D15CC}" destId="{98B37596-809F-4A2F-A3CD-59866B8A5289}" srcOrd="2" destOrd="0" presId="urn:microsoft.com/office/officeart/2005/8/layout/hierarchy4"/>
    <dgm:cxn modelId="{34E0BE0D-ED71-4123-A200-50DBE1321715}" type="presParOf" srcId="{98B37596-809F-4A2F-A3CD-59866B8A5289}" destId="{447FB684-EFCA-4823-9671-F88EAA54AEEC}" srcOrd="0" destOrd="0" presId="urn:microsoft.com/office/officeart/2005/8/layout/hierarchy4"/>
    <dgm:cxn modelId="{18DE3B08-19F5-4F01-B3C4-643F7F751A8A}" type="presParOf" srcId="{447FB684-EFCA-4823-9671-F88EAA54AEEC}" destId="{11783785-ACE5-4292-AB05-150B659C28FA}" srcOrd="0" destOrd="0" presId="urn:microsoft.com/office/officeart/2005/8/layout/hierarchy4"/>
    <dgm:cxn modelId="{596D9F57-3FBF-4EFA-9555-AF76A6FA9DCD}" type="presParOf" srcId="{447FB684-EFCA-4823-9671-F88EAA54AEEC}" destId="{E4C7122D-A1B5-4581-B3C7-E5357EC6DBDD}" srcOrd="1" destOrd="0" presId="urn:microsoft.com/office/officeart/2005/8/layout/hierarchy4"/>
    <dgm:cxn modelId="{01067E9E-1ADC-4DF9-A40E-A88AF1B598FE}" type="presParOf" srcId="{1A8C4A9F-14FB-4237-B665-7B7498781476}" destId="{C8669F38-84BE-45AF-B4D1-3739E2BBACE7}" srcOrd="1" destOrd="0" presId="urn:microsoft.com/office/officeart/2005/8/layout/hierarchy4"/>
    <dgm:cxn modelId="{A38ED250-FE81-491B-BE20-DCD9B0F4EA53}" type="presParOf" srcId="{1A8C4A9F-14FB-4237-B665-7B7498781476}" destId="{29E2EA76-E488-4BCD-B8C1-1CE54FF8394C}" srcOrd="2" destOrd="0" presId="urn:microsoft.com/office/officeart/2005/8/layout/hierarchy4"/>
    <dgm:cxn modelId="{5F032EB1-E064-46A1-80E6-8573CCC6D5DA}" type="presParOf" srcId="{29E2EA76-E488-4BCD-B8C1-1CE54FF8394C}" destId="{883F6F34-CC8E-488E-AB36-7899BBE4BD0A}" srcOrd="0" destOrd="0" presId="urn:microsoft.com/office/officeart/2005/8/layout/hierarchy4"/>
    <dgm:cxn modelId="{69C8EB2E-0E7E-4A3B-932D-4732EBC7902A}" type="presParOf" srcId="{29E2EA76-E488-4BCD-B8C1-1CE54FF8394C}" destId="{E9BFCDE1-6C4B-4228-9C06-06FA58FE0498}" srcOrd="1" destOrd="0" presId="urn:microsoft.com/office/officeart/2005/8/layout/hierarchy4"/>
    <dgm:cxn modelId="{690CA0C2-D264-455C-9942-F559CF90D546}" type="presParOf" srcId="{29E2EA76-E488-4BCD-B8C1-1CE54FF8394C}" destId="{6CF329ED-A5DF-4D10-A4E1-335D6F47EB87}" srcOrd="2" destOrd="0" presId="urn:microsoft.com/office/officeart/2005/8/layout/hierarchy4"/>
    <dgm:cxn modelId="{013D1634-566C-424E-9AB3-341D73F90572}" type="presParOf" srcId="{6CF329ED-A5DF-4D10-A4E1-335D6F47EB87}" destId="{2E66DEF5-F889-4707-AA20-E168A5F93C79}" srcOrd="0" destOrd="0" presId="urn:microsoft.com/office/officeart/2005/8/layout/hierarchy4"/>
    <dgm:cxn modelId="{C64A99B7-E135-47B0-BECF-9BF1DFA4C8E8}" type="presParOf" srcId="{2E66DEF5-F889-4707-AA20-E168A5F93C79}" destId="{81959022-B2F3-4914-A311-10182F2B694A}" srcOrd="0" destOrd="0" presId="urn:microsoft.com/office/officeart/2005/8/layout/hierarchy4"/>
    <dgm:cxn modelId="{27CD4EA2-B975-4C3E-9FEF-0B62D7E8CA84}" type="presParOf" srcId="{2E66DEF5-F889-4707-AA20-E168A5F93C79}" destId="{CFA34055-7BA0-41DE-9639-280ED9F6EF22}" srcOrd="1" destOrd="0" presId="urn:microsoft.com/office/officeart/2005/8/layout/hierarchy4"/>
    <dgm:cxn modelId="{21ACECD4-CAF1-43D2-9102-FEFE26F0DCDB}" type="presParOf" srcId="{8DB96A15-5115-4CBD-BEB9-ADE62A93D79B}" destId="{FAA15B8D-CF13-4830-998C-2CDD226F70E3}" srcOrd="1" destOrd="0" presId="urn:microsoft.com/office/officeart/2005/8/layout/hierarchy4"/>
    <dgm:cxn modelId="{A2943626-4ADE-41A7-8576-F669966EF8A2}" type="presParOf" srcId="{8DB96A15-5115-4CBD-BEB9-ADE62A93D79B}" destId="{B966E1A6-024E-463B-933E-B9771B66D798}" srcOrd="2" destOrd="0" presId="urn:microsoft.com/office/officeart/2005/8/layout/hierarchy4"/>
    <dgm:cxn modelId="{9158C123-BAB9-406C-9779-97A6C2505738}" type="presParOf" srcId="{B966E1A6-024E-463B-933E-B9771B66D798}" destId="{651F2B98-CFBF-4B9E-8DFE-D8F94BD666A7}" srcOrd="0" destOrd="0" presId="urn:microsoft.com/office/officeart/2005/8/layout/hierarchy4"/>
    <dgm:cxn modelId="{CF97BE0D-7D4F-4946-A416-8C9AA3777631}" type="presParOf" srcId="{B966E1A6-024E-463B-933E-B9771B66D798}" destId="{DB72D2CB-A16D-41B5-9694-D49DAB5F65BC}" srcOrd="1" destOrd="0" presId="urn:microsoft.com/office/officeart/2005/8/layout/hierarchy4"/>
    <dgm:cxn modelId="{BA58A53C-1242-4681-9EB0-5CE73DDD4E22}" type="presParOf" srcId="{B966E1A6-024E-463B-933E-B9771B66D798}" destId="{EC0664CE-308F-4A46-A00D-DE74CA476060}" srcOrd="2" destOrd="0" presId="urn:microsoft.com/office/officeart/2005/8/layout/hierarchy4"/>
    <dgm:cxn modelId="{C6D9006F-1823-4613-B108-C46B2275B8D2}" type="presParOf" srcId="{EC0664CE-308F-4A46-A00D-DE74CA476060}" destId="{E75DFB35-0CC1-4075-B81C-0FED45CE903C}" srcOrd="0" destOrd="0" presId="urn:microsoft.com/office/officeart/2005/8/layout/hierarchy4"/>
    <dgm:cxn modelId="{8A9FB336-5FD5-4EED-8E66-B47363F0D7B5}" type="presParOf" srcId="{E75DFB35-0CC1-4075-B81C-0FED45CE903C}" destId="{7D07B92E-D902-4D36-93C0-8D96366B70B8}" srcOrd="0" destOrd="0" presId="urn:microsoft.com/office/officeart/2005/8/layout/hierarchy4"/>
    <dgm:cxn modelId="{686AF337-4217-4938-8D48-87B30A655AC6}" type="presParOf" srcId="{E75DFB35-0CC1-4075-B81C-0FED45CE903C}" destId="{5E33F7AC-B411-4E75-82E2-3AAEC0654AAC}" srcOrd="1" destOrd="0" presId="urn:microsoft.com/office/officeart/2005/8/layout/hierarchy4"/>
    <dgm:cxn modelId="{3010E5E7-9810-424D-964A-4FF7CAE4DF20}" type="presParOf" srcId="{E75DFB35-0CC1-4075-B81C-0FED45CE903C}" destId="{69035895-4103-454C-A038-E07CDAB4F609}" srcOrd="2" destOrd="0" presId="urn:microsoft.com/office/officeart/2005/8/layout/hierarchy4"/>
    <dgm:cxn modelId="{14135724-D67F-4BB3-83DC-D3746ECCC8B5}" type="presParOf" srcId="{69035895-4103-454C-A038-E07CDAB4F609}" destId="{F800CDFC-32D3-40B9-BE99-BF413C0E6F48}" srcOrd="0" destOrd="0" presId="urn:microsoft.com/office/officeart/2005/8/layout/hierarchy4"/>
    <dgm:cxn modelId="{50A2C144-7DB8-4D88-A083-7B6745E6A457}" type="presParOf" srcId="{F800CDFC-32D3-40B9-BE99-BF413C0E6F48}" destId="{85295107-0528-4CF9-A0A3-5D8AFA44C233}" srcOrd="0" destOrd="0" presId="urn:microsoft.com/office/officeart/2005/8/layout/hierarchy4"/>
    <dgm:cxn modelId="{E3B1CEAC-1C38-4EC6-8461-04882D6B400D}" type="presParOf" srcId="{F800CDFC-32D3-40B9-BE99-BF413C0E6F48}" destId="{E2E21CC5-5A14-4386-8C48-6E1C8D5B0680}" srcOrd="1" destOrd="0" presId="urn:microsoft.com/office/officeart/2005/8/layout/hierarchy4"/>
    <dgm:cxn modelId="{1C007037-DB3D-4F4A-8773-83A08A6ED510}" type="presParOf" srcId="{69035895-4103-454C-A038-E07CDAB4F609}" destId="{637878A2-C0D2-4F4B-B97C-3998ADDCB7A5}" srcOrd="1" destOrd="0" presId="urn:microsoft.com/office/officeart/2005/8/layout/hierarchy4"/>
    <dgm:cxn modelId="{86CAB583-AD1F-49E1-9B84-B4C93F61F100}" type="presParOf" srcId="{69035895-4103-454C-A038-E07CDAB4F609}" destId="{043ECD97-5E4E-4027-81A7-271ACA4F9010}" srcOrd="2" destOrd="0" presId="urn:microsoft.com/office/officeart/2005/8/layout/hierarchy4"/>
    <dgm:cxn modelId="{C03B3ADD-374D-46C8-9867-E1314FBB145B}" type="presParOf" srcId="{043ECD97-5E4E-4027-81A7-271ACA4F9010}" destId="{8BC76122-7F57-43A5-B719-48F39DA8A5EA}" srcOrd="0" destOrd="0" presId="urn:microsoft.com/office/officeart/2005/8/layout/hierarchy4"/>
    <dgm:cxn modelId="{92B876C8-75BF-48A9-955F-061121196AA1}" type="presParOf" srcId="{043ECD97-5E4E-4027-81A7-271ACA4F9010}" destId="{F184CA50-85E7-4F68-B219-90C1F7AE8130}" srcOrd="1" destOrd="0" presId="urn:microsoft.com/office/officeart/2005/8/layout/hierarchy4"/>
    <dgm:cxn modelId="{BDBB0581-C3B2-4B35-827D-ED83DFC72F88}" type="presParOf" srcId="{EC0664CE-308F-4A46-A00D-DE74CA476060}" destId="{0A2A7EDF-A79A-4709-8885-5D63E8106AF5}" srcOrd="1" destOrd="0" presId="urn:microsoft.com/office/officeart/2005/8/layout/hierarchy4"/>
    <dgm:cxn modelId="{A66E6FFC-64AA-4B25-8206-001D8B915BCC}" type="presParOf" srcId="{EC0664CE-308F-4A46-A00D-DE74CA476060}" destId="{01597D9F-060A-46F8-A3B8-1B0CA0F06564}" srcOrd="2" destOrd="0" presId="urn:microsoft.com/office/officeart/2005/8/layout/hierarchy4"/>
    <dgm:cxn modelId="{DC7837D2-3782-4726-8EE3-69495571B4ED}" type="presParOf" srcId="{01597D9F-060A-46F8-A3B8-1B0CA0F06564}" destId="{6D846113-2A04-4FDF-A9D3-76ADD4FE0A6A}" srcOrd="0" destOrd="0" presId="urn:microsoft.com/office/officeart/2005/8/layout/hierarchy4"/>
    <dgm:cxn modelId="{3E95140A-069A-4D13-B9DA-7EAC623C5C4F}" type="presParOf" srcId="{01597D9F-060A-46F8-A3B8-1B0CA0F06564}" destId="{043FDAF4-DADB-4B4D-BA9F-8B3F344839DE}" srcOrd="1" destOrd="0" presId="urn:microsoft.com/office/officeart/2005/8/layout/hierarchy4"/>
    <dgm:cxn modelId="{CA19ACAD-4B5D-4536-ABAD-6CD7A165D387}" type="presParOf" srcId="{01597D9F-060A-46F8-A3B8-1B0CA0F06564}" destId="{BA62671B-389D-4EA9-A91A-B5CD2000EC80}" srcOrd="2" destOrd="0" presId="urn:microsoft.com/office/officeart/2005/8/layout/hierarchy4"/>
    <dgm:cxn modelId="{6CCD304A-2428-478D-890E-B6B2A683CA21}" type="presParOf" srcId="{BA62671B-389D-4EA9-A91A-B5CD2000EC80}" destId="{66960784-5A53-4738-A726-8A649360C854}" srcOrd="0" destOrd="0" presId="urn:microsoft.com/office/officeart/2005/8/layout/hierarchy4"/>
    <dgm:cxn modelId="{BAB31858-FCFD-4333-BDD5-D126CCC10582}" type="presParOf" srcId="{66960784-5A53-4738-A726-8A649360C854}" destId="{C5577BFD-C5F7-4D82-A481-9187FA1C2FE1}" srcOrd="0" destOrd="0" presId="urn:microsoft.com/office/officeart/2005/8/layout/hierarchy4"/>
    <dgm:cxn modelId="{C7825350-54CD-47D4-B077-148F76CA2C78}" type="presParOf" srcId="{66960784-5A53-4738-A726-8A649360C854}" destId="{15797D2A-838F-4FF4-B440-D1294380F77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AD14E4-3E2A-4E83-A2E4-352AB21C4C72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B981F415-B1BC-44E2-81EB-234EAAF02AAF}">
      <dgm:prSet phldrT="[Text]" custT="1"/>
      <dgm:spPr/>
      <dgm:t>
        <a:bodyPr/>
        <a:lstStyle/>
        <a:p>
          <a:r>
            <a:rPr lang="en-US" sz="2000" b="1" dirty="0" smtClean="0"/>
            <a:t>GUI Tests</a:t>
          </a:r>
          <a:endParaRPr lang="en-US" sz="2000" b="1" dirty="0"/>
        </a:p>
      </dgm:t>
    </dgm:pt>
    <dgm:pt modelId="{850E5D0F-66F5-4D1B-9860-72942F489BAD}" type="parTrans" cxnId="{F66BD166-A67A-43F5-965D-D3F356B66223}">
      <dgm:prSet/>
      <dgm:spPr/>
      <dgm:t>
        <a:bodyPr/>
        <a:lstStyle/>
        <a:p>
          <a:endParaRPr lang="en-US" sz="2000" b="1"/>
        </a:p>
      </dgm:t>
    </dgm:pt>
    <dgm:pt modelId="{B4DCA19D-D9A6-419A-997D-C8E09160F9BD}" type="sibTrans" cxnId="{F66BD166-A67A-43F5-965D-D3F356B66223}">
      <dgm:prSet/>
      <dgm:spPr/>
      <dgm:t>
        <a:bodyPr/>
        <a:lstStyle/>
        <a:p>
          <a:endParaRPr lang="en-US" sz="2000" b="1"/>
        </a:p>
      </dgm:t>
    </dgm:pt>
    <dgm:pt modelId="{52D8E39C-66CA-452D-8B99-796F21C08927}">
      <dgm:prSet phldrT="[Text]" custT="1"/>
      <dgm:spPr/>
      <dgm:t>
        <a:bodyPr/>
        <a:lstStyle/>
        <a:p>
          <a:r>
            <a:rPr lang="en-US" sz="2000" b="1" dirty="0" smtClean="0"/>
            <a:t>Acceptance Tests</a:t>
          </a:r>
          <a:endParaRPr lang="en-US" sz="2000" b="1" dirty="0"/>
        </a:p>
      </dgm:t>
    </dgm:pt>
    <dgm:pt modelId="{A730039F-F9CA-423B-B5EE-C810D60E6994}" type="parTrans" cxnId="{14EE7F3C-2DA0-4B2F-989B-D4D8AC5BA2ED}">
      <dgm:prSet/>
      <dgm:spPr/>
      <dgm:t>
        <a:bodyPr/>
        <a:lstStyle/>
        <a:p>
          <a:endParaRPr lang="en-US" sz="2000" b="1"/>
        </a:p>
      </dgm:t>
    </dgm:pt>
    <dgm:pt modelId="{517E6C6F-5F00-45F5-9D4F-DDC4F100013C}" type="sibTrans" cxnId="{14EE7F3C-2DA0-4B2F-989B-D4D8AC5BA2ED}">
      <dgm:prSet/>
      <dgm:spPr/>
      <dgm:t>
        <a:bodyPr/>
        <a:lstStyle/>
        <a:p>
          <a:endParaRPr lang="en-US" sz="2000" b="1"/>
        </a:p>
      </dgm:t>
    </dgm:pt>
    <dgm:pt modelId="{EB32B839-50E9-4580-AE63-F121A84CC620}">
      <dgm:prSet phldrT="[Text]" custT="1"/>
      <dgm:spPr/>
      <dgm:t>
        <a:bodyPr/>
        <a:lstStyle/>
        <a:p>
          <a:r>
            <a:rPr lang="en-US" sz="2000" b="1" dirty="0" smtClean="0"/>
            <a:t>Unit Tests</a:t>
          </a:r>
          <a:endParaRPr lang="en-US" sz="2000" b="1" dirty="0"/>
        </a:p>
      </dgm:t>
    </dgm:pt>
    <dgm:pt modelId="{7036B1AE-BEE0-4902-BDF3-C85E9A79A3E7}" type="parTrans" cxnId="{5622F8BA-5357-4442-BD40-DCECDBC0AF79}">
      <dgm:prSet/>
      <dgm:spPr/>
      <dgm:t>
        <a:bodyPr/>
        <a:lstStyle/>
        <a:p>
          <a:endParaRPr lang="en-US" sz="2000" b="1"/>
        </a:p>
      </dgm:t>
    </dgm:pt>
    <dgm:pt modelId="{B7624A10-5C68-465B-BE33-64B0F35AD4ED}" type="sibTrans" cxnId="{5622F8BA-5357-4442-BD40-DCECDBC0AF79}">
      <dgm:prSet/>
      <dgm:spPr/>
      <dgm:t>
        <a:bodyPr/>
        <a:lstStyle/>
        <a:p>
          <a:endParaRPr lang="en-US" sz="2000" b="1"/>
        </a:p>
      </dgm:t>
    </dgm:pt>
    <dgm:pt modelId="{78E24B02-B2C0-49FF-80AB-761EA9528781}" type="pres">
      <dgm:prSet presAssocID="{BCAD14E4-3E2A-4E83-A2E4-352AB21C4C72}" presName="Name0" presStyleCnt="0">
        <dgm:presLayoutVars>
          <dgm:dir/>
          <dgm:animLvl val="lvl"/>
          <dgm:resizeHandles val="exact"/>
        </dgm:presLayoutVars>
      </dgm:prSet>
      <dgm:spPr/>
    </dgm:pt>
    <dgm:pt modelId="{ABB6BB16-A460-48D5-80DD-A52689CB5448}" type="pres">
      <dgm:prSet presAssocID="{B981F415-B1BC-44E2-81EB-234EAAF02AAF}" presName="Name8" presStyleCnt="0"/>
      <dgm:spPr/>
    </dgm:pt>
    <dgm:pt modelId="{7DE5DE27-53AA-4700-AD62-77F32CFB2DB4}" type="pres">
      <dgm:prSet presAssocID="{B981F415-B1BC-44E2-81EB-234EAAF02AAF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C98EC-B3BE-4F8C-8203-4F1DDC1030E0}" type="pres">
      <dgm:prSet presAssocID="{B981F415-B1BC-44E2-81EB-234EAAF02AA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D2B7E9-6023-43B6-8CE7-1ED2C425D23E}" type="pres">
      <dgm:prSet presAssocID="{52D8E39C-66CA-452D-8B99-796F21C08927}" presName="Name8" presStyleCnt="0"/>
      <dgm:spPr/>
    </dgm:pt>
    <dgm:pt modelId="{798C15E0-2D2A-42F0-91B0-0DBCFBDE5FBE}" type="pres">
      <dgm:prSet presAssocID="{52D8E39C-66CA-452D-8B99-796F21C08927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25C0E7-BB6C-4E00-B099-CE1A69BEE73E}" type="pres">
      <dgm:prSet presAssocID="{52D8E39C-66CA-452D-8B99-796F21C0892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82F0B8-245F-485C-B73C-1B68F036B003}" type="pres">
      <dgm:prSet presAssocID="{EB32B839-50E9-4580-AE63-F121A84CC620}" presName="Name8" presStyleCnt="0"/>
      <dgm:spPr/>
    </dgm:pt>
    <dgm:pt modelId="{E5226F12-4C68-44B7-B8DA-5F39C86A2A57}" type="pres">
      <dgm:prSet presAssocID="{EB32B839-50E9-4580-AE63-F121A84CC620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88CB21-69D2-46CC-96AA-3854DC71AAB2}" type="pres">
      <dgm:prSet presAssocID="{EB32B839-50E9-4580-AE63-F121A84CC62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CA81C1-38DB-436D-85BA-BFBB43F9D1B4}" type="presOf" srcId="{BCAD14E4-3E2A-4E83-A2E4-352AB21C4C72}" destId="{78E24B02-B2C0-49FF-80AB-761EA9528781}" srcOrd="0" destOrd="0" presId="urn:microsoft.com/office/officeart/2005/8/layout/pyramid1"/>
    <dgm:cxn modelId="{E43226D4-E4E7-49B6-8207-AE7971CDB0B5}" type="presOf" srcId="{EB32B839-50E9-4580-AE63-F121A84CC620}" destId="{7988CB21-69D2-46CC-96AA-3854DC71AAB2}" srcOrd="1" destOrd="0" presId="urn:microsoft.com/office/officeart/2005/8/layout/pyramid1"/>
    <dgm:cxn modelId="{14EE7F3C-2DA0-4B2F-989B-D4D8AC5BA2ED}" srcId="{BCAD14E4-3E2A-4E83-A2E4-352AB21C4C72}" destId="{52D8E39C-66CA-452D-8B99-796F21C08927}" srcOrd="1" destOrd="0" parTransId="{A730039F-F9CA-423B-B5EE-C810D60E6994}" sibTransId="{517E6C6F-5F00-45F5-9D4F-DDC4F100013C}"/>
    <dgm:cxn modelId="{5622F8BA-5357-4442-BD40-DCECDBC0AF79}" srcId="{BCAD14E4-3E2A-4E83-A2E4-352AB21C4C72}" destId="{EB32B839-50E9-4580-AE63-F121A84CC620}" srcOrd="2" destOrd="0" parTransId="{7036B1AE-BEE0-4902-BDF3-C85E9A79A3E7}" sibTransId="{B7624A10-5C68-465B-BE33-64B0F35AD4ED}"/>
    <dgm:cxn modelId="{F66BD166-A67A-43F5-965D-D3F356B66223}" srcId="{BCAD14E4-3E2A-4E83-A2E4-352AB21C4C72}" destId="{B981F415-B1BC-44E2-81EB-234EAAF02AAF}" srcOrd="0" destOrd="0" parTransId="{850E5D0F-66F5-4D1B-9860-72942F489BAD}" sibTransId="{B4DCA19D-D9A6-419A-997D-C8E09160F9BD}"/>
    <dgm:cxn modelId="{82E5C31F-A915-437C-A4FD-1AA92699AD16}" type="presOf" srcId="{B981F415-B1BC-44E2-81EB-234EAAF02AAF}" destId="{0EBC98EC-B3BE-4F8C-8203-4F1DDC1030E0}" srcOrd="1" destOrd="0" presId="urn:microsoft.com/office/officeart/2005/8/layout/pyramid1"/>
    <dgm:cxn modelId="{AC4A3188-F07F-4F0B-95EB-82DBB8AE232D}" type="presOf" srcId="{EB32B839-50E9-4580-AE63-F121A84CC620}" destId="{E5226F12-4C68-44B7-B8DA-5F39C86A2A57}" srcOrd="0" destOrd="0" presId="urn:microsoft.com/office/officeart/2005/8/layout/pyramid1"/>
    <dgm:cxn modelId="{03AFC3F4-20CA-4923-86A5-EF009FE80131}" type="presOf" srcId="{B981F415-B1BC-44E2-81EB-234EAAF02AAF}" destId="{7DE5DE27-53AA-4700-AD62-77F32CFB2DB4}" srcOrd="0" destOrd="0" presId="urn:microsoft.com/office/officeart/2005/8/layout/pyramid1"/>
    <dgm:cxn modelId="{65D9B8FE-190F-4D34-B14F-3251C5E3A55B}" type="presOf" srcId="{52D8E39C-66CA-452D-8B99-796F21C08927}" destId="{798C15E0-2D2A-42F0-91B0-0DBCFBDE5FBE}" srcOrd="0" destOrd="0" presId="urn:microsoft.com/office/officeart/2005/8/layout/pyramid1"/>
    <dgm:cxn modelId="{2A660550-60C0-416D-85B2-7AC4799DA953}" type="presOf" srcId="{52D8E39C-66CA-452D-8B99-796F21C08927}" destId="{2625C0E7-BB6C-4E00-B099-CE1A69BEE73E}" srcOrd="1" destOrd="0" presId="urn:microsoft.com/office/officeart/2005/8/layout/pyramid1"/>
    <dgm:cxn modelId="{BC22BDC6-B248-4865-966B-4C5CF8946964}" type="presParOf" srcId="{78E24B02-B2C0-49FF-80AB-761EA9528781}" destId="{ABB6BB16-A460-48D5-80DD-A52689CB5448}" srcOrd="0" destOrd="0" presId="urn:microsoft.com/office/officeart/2005/8/layout/pyramid1"/>
    <dgm:cxn modelId="{8B8B9593-FDE6-41FC-B232-304B0B614C58}" type="presParOf" srcId="{ABB6BB16-A460-48D5-80DD-A52689CB5448}" destId="{7DE5DE27-53AA-4700-AD62-77F32CFB2DB4}" srcOrd="0" destOrd="0" presId="urn:microsoft.com/office/officeart/2005/8/layout/pyramid1"/>
    <dgm:cxn modelId="{FB1A689A-EB79-4D7E-8571-32D57381F5F4}" type="presParOf" srcId="{ABB6BB16-A460-48D5-80DD-A52689CB5448}" destId="{0EBC98EC-B3BE-4F8C-8203-4F1DDC1030E0}" srcOrd="1" destOrd="0" presId="urn:microsoft.com/office/officeart/2005/8/layout/pyramid1"/>
    <dgm:cxn modelId="{BCAA631B-D397-47FB-A524-F6A216B986F9}" type="presParOf" srcId="{78E24B02-B2C0-49FF-80AB-761EA9528781}" destId="{BAD2B7E9-6023-43B6-8CE7-1ED2C425D23E}" srcOrd="1" destOrd="0" presId="urn:microsoft.com/office/officeart/2005/8/layout/pyramid1"/>
    <dgm:cxn modelId="{55D38951-9B9B-4631-A6F8-404156C9D7C8}" type="presParOf" srcId="{BAD2B7E9-6023-43B6-8CE7-1ED2C425D23E}" destId="{798C15E0-2D2A-42F0-91B0-0DBCFBDE5FBE}" srcOrd="0" destOrd="0" presId="urn:microsoft.com/office/officeart/2005/8/layout/pyramid1"/>
    <dgm:cxn modelId="{F8C31724-5669-4AAD-88D7-1A897F004E08}" type="presParOf" srcId="{BAD2B7E9-6023-43B6-8CE7-1ED2C425D23E}" destId="{2625C0E7-BB6C-4E00-B099-CE1A69BEE73E}" srcOrd="1" destOrd="0" presId="urn:microsoft.com/office/officeart/2005/8/layout/pyramid1"/>
    <dgm:cxn modelId="{3702CDEC-0B71-474D-9FF9-3BCA1BABC108}" type="presParOf" srcId="{78E24B02-B2C0-49FF-80AB-761EA9528781}" destId="{9282F0B8-245F-485C-B73C-1B68F036B003}" srcOrd="2" destOrd="0" presId="urn:microsoft.com/office/officeart/2005/8/layout/pyramid1"/>
    <dgm:cxn modelId="{0A779FCA-E9C7-446D-88FC-E37B4C3C21C9}" type="presParOf" srcId="{9282F0B8-245F-485C-B73C-1B68F036B003}" destId="{E5226F12-4C68-44B7-B8DA-5F39C86A2A57}" srcOrd="0" destOrd="0" presId="urn:microsoft.com/office/officeart/2005/8/layout/pyramid1"/>
    <dgm:cxn modelId="{2DA0E8C9-C9B0-4625-9D31-BEF76914A639}" type="presParOf" srcId="{9282F0B8-245F-485C-B73C-1B68F036B003}" destId="{7988CB21-69D2-46CC-96AA-3854DC71AAB2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7E050B-D50F-4B8E-AE9A-BC71C06FF33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246973-8BB5-4694-ADC6-DC1DD5E52CBD}">
      <dgm:prSet phldrT="[Text]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Happy Path</a:t>
          </a:r>
          <a:endParaRPr lang="en-US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370C0BA8-5B9E-46FC-BA18-2C98C53A2440}" type="parTrans" cxnId="{98EAB92F-47BC-4531-B412-5E4821022C8D}">
      <dgm:prSet/>
      <dgm:spPr/>
      <dgm:t>
        <a:bodyPr/>
        <a:lstStyle/>
        <a:p>
          <a:endParaRPr lang="en-US" b="1" cap="none" spc="0">
            <a:ln w="18000">
              <a:solidFill>
                <a:schemeClr val="accent2">
                  <a:satMod val="140000"/>
                </a:schemeClr>
              </a:solidFill>
              <a:prstDash val="solid"/>
              <a:miter lim="800000"/>
            </a:ln>
            <a:noFill/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</a:endParaRPr>
        </a:p>
      </dgm:t>
    </dgm:pt>
    <dgm:pt modelId="{1CB36AED-4C5D-4C10-A84F-A1147AA986BB}" type="sibTrans" cxnId="{98EAB92F-47BC-4531-B412-5E4821022C8D}">
      <dgm:prSet/>
      <dgm:spPr/>
      <dgm:t>
        <a:bodyPr/>
        <a:lstStyle/>
        <a:p>
          <a:endParaRPr lang="en-US" b="1" cap="none" spc="0">
            <a:ln w="18000">
              <a:solidFill>
                <a:schemeClr val="accent2">
                  <a:satMod val="140000"/>
                </a:schemeClr>
              </a:solidFill>
              <a:prstDash val="solid"/>
              <a:miter lim="800000"/>
            </a:ln>
            <a:noFill/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</a:endParaRPr>
        </a:p>
      </dgm:t>
    </dgm:pt>
    <dgm:pt modelId="{12669AE3-58BB-47B9-868A-3F114C2E6C98}">
      <dgm:prSet phldrT="[Text]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/>
            </a:rPr>
            <a:t>The optimal path of code execution given proper input</a:t>
          </a:r>
          <a:endParaRPr lang="en-US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/>
          </a:endParaRPr>
        </a:p>
      </dgm:t>
    </dgm:pt>
    <dgm:pt modelId="{3A845346-3DD9-4521-893D-A41B9625439E}" type="parTrans" cxnId="{8B38073B-88CC-4E10-A41D-73AD76A039A1}">
      <dgm:prSet/>
      <dgm:spPr/>
      <dgm:t>
        <a:bodyPr/>
        <a:lstStyle/>
        <a:p>
          <a:endParaRPr lang="en-US" b="1" cap="none" spc="0">
            <a:ln w="18000">
              <a:solidFill>
                <a:schemeClr val="accent2">
                  <a:satMod val="140000"/>
                </a:schemeClr>
              </a:solidFill>
              <a:prstDash val="solid"/>
              <a:miter lim="800000"/>
            </a:ln>
            <a:noFill/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</a:endParaRPr>
        </a:p>
      </dgm:t>
    </dgm:pt>
    <dgm:pt modelId="{B2867889-D20E-430F-90B4-C353EA528AFA}" type="sibTrans" cxnId="{8B38073B-88CC-4E10-A41D-73AD76A039A1}">
      <dgm:prSet/>
      <dgm:spPr/>
      <dgm:t>
        <a:bodyPr/>
        <a:lstStyle/>
        <a:p>
          <a:endParaRPr lang="en-US" b="1" cap="none" spc="0">
            <a:ln w="18000">
              <a:solidFill>
                <a:schemeClr val="accent2">
                  <a:satMod val="140000"/>
                </a:schemeClr>
              </a:solidFill>
              <a:prstDash val="solid"/>
              <a:miter lim="800000"/>
            </a:ln>
            <a:noFill/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</a:endParaRPr>
        </a:p>
      </dgm:t>
    </dgm:pt>
    <dgm:pt modelId="{4A0D4634-3C1C-467C-A768-20915DFD5543}">
      <dgm:prSet phldrT="[Text]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Sad Path</a:t>
          </a:r>
          <a:endParaRPr lang="en-US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2C634504-DC44-43A5-9E3B-9DD1573DA6AD}" type="parTrans" cxnId="{0CABAE12-FBB8-4BEE-86D5-7ED78B7292E8}">
      <dgm:prSet/>
      <dgm:spPr/>
      <dgm:t>
        <a:bodyPr/>
        <a:lstStyle/>
        <a:p>
          <a:endParaRPr lang="en-US" b="1" cap="none" spc="0">
            <a:ln w="18000">
              <a:solidFill>
                <a:schemeClr val="accent2">
                  <a:satMod val="140000"/>
                </a:schemeClr>
              </a:solidFill>
              <a:prstDash val="solid"/>
              <a:miter lim="800000"/>
            </a:ln>
            <a:noFill/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</a:endParaRPr>
        </a:p>
      </dgm:t>
    </dgm:pt>
    <dgm:pt modelId="{3E15CCCA-712B-4014-8036-F6FB48CF3EA1}" type="sibTrans" cxnId="{0CABAE12-FBB8-4BEE-86D5-7ED78B7292E8}">
      <dgm:prSet/>
      <dgm:spPr/>
      <dgm:t>
        <a:bodyPr/>
        <a:lstStyle/>
        <a:p>
          <a:endParaRPr lang="en-US" b="1" cap="none" spc="0">
            <a:ln w="18000">
              <a:solidFill>
                <a:schemeClr val="accent2">
                  <a:satMod val="140000"/>
                </a:schemeClr>
              </a:solidFill>
              <a:prstDash val="solid"/>
              <a:miter lim="800000"/>
            </a:ln>
            <a:noFill/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</a:endParaRPr>
        </a:p>
      </dgm:t>
    </dgm:pt>
    <dgm:pt modelId="{1F0925CC-69B0-4B50-8504-EE2A0384B427}">
      <dgm:prSet phldrT="[Text]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/>
            </a:rPr>
            <a:t>An undesired path of code execution</a:t>
          </a:r>
          <a:br>
            <a:rPr lang="en-US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/>
            </a:rPr>
          </a:br>
          <a:r>
            <a:rPr lang="en-US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/>
            </a:rPr>
            <a:t/>
          </a:r>
          <a:br>
            <a:rPr lang="en-US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/>
            </a:rPr>
          </a:br>
          <a:r>
            <a:rPr lang="en-US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/>
            </a:rPr>
            <a:t>Often caused by</a:t>
          </a:r>
          <a:endParaRPr lang="en-US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/>
          </a:endParaRPr>
        </a:p>
      </dgm:t>
    </dgm:pt>
    <dgm:pt modelId="{1920A5AE-45E5-44D3-89DC-69A37850B7D8}" type="parTrans" cxnId="{42557FD8-49F1-42FE-8844-6FAC01D15D88}">
      <dgm:prSet/>
      <dgm:spPr/>
      <dgm:t>
        <a:bodyPr/>
        <a:lstStyle/>
        <a:p>
          <a:endParaRPr lang="en-US" b="1" cap="none" spc="0">
            <a:ln w="18000">
              <a:solidFill>
                <a:schemeClr val="accent2">
                  <a:satMod val="140000"/>
                </a:schemeClr>
              </a:solidFill>
              <a:prstDash val="solid"/>
              <a:miter lim="800000"/>
            </a:ln>
            <a:noFill/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</a:endParaRPr>
        </a:p>
      </dgm:t>
    </dgm:pt>
    <dgm:pt modelId="{ACF531AE-3B74-40DF-BEF4-7A5376048675}" type="sibTrans" cxnId="{42557FD8-49F1-42FE-8844-6FAC01D15D88}">
      <dgm:prSet/>
      <dgm:spPr/>
      <dgm:t>
        <a:bodyPr/>
        <a:lstStyle/>
        <a:p>
          <a:endParaRPr lang="en-US" b="1" cap="none" spc="0">
            <a:ln w="18000">
              <a:solidFill>
                <a:schemeClr val="accent2">
                  <a:satMod val="140000"/>
                </a:schemeClr>
              </a:solidFill>
              <a:prstDash val="solid"/>
              <a:miter lim="800000"/>
            </a:ln>
            <a:noFill/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</a:endParaRPr>
        </a:p>
      </dgm:t>
    </dgm:pt>
    <dgm:pt modelId="{7B70C567-F1F2-4DEA-AE03-F3E6F9830C9B}">
      <dgm:prSet phldrT="[Text]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/>
            </a:rPr>
            <a:t>How most developers think</a:t>
          </a:r>
          <a:endParaRPr lang="en-US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/>
          </a:endParaRPr>
        </a:p>
      </dgm:t>
    </dgm:pt>
    <dgm:pt modelId="{57721A0A-3968-495C-B784-16FF1ECAA3A2}" type="parTrans" cxnId="{C2690D13-07E9-4F0F-975D-AF758BD244C3}">
      <dgm:prSet/>
      <dgm:spPr/>
      <dgm:t>
        <a:bodyPr/>
        <a:lstStyle/>
        <a:p>
          <a:endParaRPr lang="en-US" b="1" cap="none" spc="0">
            <a:ln w="18000">
              <a:solidFill>
                <a:schemeClr val="accent2">
                  <a:satMod val="140000"/>
                </a:schemeClr>
              </a:solidFill>
              <a:prstDash val="solid"/>
              <a:miter lim="800000"/>
            </a:ln>
            <a:noFill/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</a:endParaRPr>
        </a:p>
      </dgm:t>
    </dgm:pt>
    <dgm:pt modelId="{2B47D6FF-898C-425A-94BC-D8B79DA4F7F3}" type="sibTrans" cxnId="{C2690D13-07E9-4F0F-975D-AF758BD244C3}">
      <dgm:prSet/>
      <dgm:spPr/>
      <dgm:t>
        <a:bodyPr/>
        <a:lstStyle/>
        <a:p>
          <a:endParaRPr lang="en-US" b="1" cap="none" spc="0">
            <a:ln w="18000">
              <a:solidFill>
                <a:schemeClr val="accent2">
                  <a:satMod val="140000"/>
                </a:schemeClr>
              </a:solidFill>
              <a:prstDash val="solid"/>
              <a:miter lim="800000"/>
            </a:ln>
            <a:noFill/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</a:endParaRPr>
        </a:p>
      </dgm:t>
    </dgm:pt>
    <dgm:pt modelId="{A9801CD5-8A50-49F2-8BA0-68C2776591DD}">
      <dgm:prSet phldrT="[Text]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/>
            </a:rPr>
            <a:t>Where we almost always start</a:t>
          </a:r>
          <a:endParaRPr lang="en-US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/>
          </a:endParaRPr>
        </a:p>
      </dgm:t>
    </dgm:pt>
    <dgm:pt modelId="{7A91AD3F-26BC-4C1F-998D-B564037C6F1B}" type="parTrans" cxnId="{D0F5D851-7FFB-4A55-8BDB-A29A35569BBC}">
      <dgm:prSet/>
      <dgm:spPr/>
      <dgm:t>
        <a:bodyPr/>
        <a:lstStyle/>
        <a:p>
          <a:endParaRPr lang="en-US" b="1" cap="none" spc="0">
            <a:ln w="18000">
              <a:solidFill>
                <a:schemeClr val="accent2">
                  <a:satMod val="140000"/>
                </a:schemeClr>
              </a:solidFill>
              <a:prstDash val="solid"/>
              <a:miter lim="800000"/>
            </a:ln>
            <a:noFill/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</a:endParaRPr>
        </a:p>
      </dgm:t>
    </dgm:pt>
    <dgm:pt modelId="{D5D8EA64-1366-4929-B173-AD237AA92093}" type="sibTrans" cxnId="{D0F5D851-7FFB-4A55-8BDB-A29A35569BBC}">
      <dgm:prSet/>
      <dgm:spPr/>
      <dgm:t>
        <a:bodyPr/>
        <a:lstStyle/>
        <a:p>
          <a:endParaRPr lang="en-US" b="1" cap="none" spc="0">
            <a:ln w="18000">
              <a:solidFill>
                <a:schemeClr val="accent2">
                  <a:satMod val="140000"/>
                </a:schemeClr>
              </a:solidFill>
              <a:prstDash val="solid"/>
              <a:miter lim="800000"/>
            </a:ln>
            <a:noFill/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</a:endParaRPr>
        </a:p>
      </dgm:t>
    </dgm:pt>
    <dgm:pt modelId="{00A5D689-36D1-468B-ACBC-B85B50CBC081}">
      <dgm:prSet phldrT="[Text]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/>
            </a:rPr>
            <a:t>Bad method inputs</a:t>
          </a:r>
          <a:endParaRPr lang="en-US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/>
          </a:endParaRPr>
        </a:p>
      </dgm:t>
    </dgm:pt>
    <dgm:pt modelId="{0AF9341F-60A1-4463-8998-91AEEAD84263}" type="parTrans" cxnId="{D577FC96-4DD3-4A3F-87FF-4EAE8413EC48}">
      <dgm:prSet/>
      <dgm:spPr/>
      <dgm:t>
        <a:bodyPr/>
        <a:lstStyle/>
        <a:p>
          <a:endParaRPr lang="en-US" b="1" cap="none" spc="0">
            <a:ln w="18000">
              <a:solidFill>
                <a:schemeClr val="accent2">
                  <a:satMod val="140000"/>
                </a:schemeClr>
              </a:solidFill>
              <a:prstDash val="solid"/>
              <a:miter lim="800000"/>
            </a:ln>
            <a:noFill/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</a:endParaRPr>
        </a:p>
      </dgm:t>
    </dgm:pt>
    <dgm:pt modelId="{8C2DA89D-ABB5-4FF2-97EB-1A1F2BF503F0}" type="sibTrans" cxnId="{D577FC96-4DD3-4A3F-87FF-4EAE8413EC48}">
      <dgm:prSet/>
      <dgm:spPr/>
      <dgm:t>
        <a:bodyPr/>
        <a:lstStyle/>
        <a:p>
          <a:endParaRPr lang="en-US" b="1" cap="none" spc="0">
            <a:ln w="18000">
              <a:solidFill>
                <a:schemeClr val="accent2">
                  <a:satMod val="140000"/>
                </a:schemeClr>
              </a:solidFill>
              <a:prstDash val="solid"/>
              <a:miter lim="800000"/>
            </a:ln>
            <a:noFill/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</a:endParaRPr>
        </a:p>
      </dgm:t>
    </dgm:pt>
    <dgm:pt modelId="{9652D568-67A4-4005-A5DE-7071DE5F3385}">
      <dgm:prSet phldrT="[Text]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/>
            </a:rPr>
            <a:t>Un-foreseen state</a:t>
          </a:r>
          <a:endParaRPr lang="en-US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/>
          </a:endParaRPr>
        </a:p>
      </dgm:t>
    </dgm:pt>
    <dgm:pt modelId="{C589FD7D-607B-4CB4-A30B-CCC3841294FE}" type="parTrans" cxnId="{CA51D0A3-D83A-4DF9-95F7-691E420F2D40}">
      <dgm:prSet/>
      <dgm:spPr/>
      <dgm:t>
        <a:bodyPr/>
        <a:lstStyle/>
        <a:p>
          <a:endParaRPr lang="en-US" b="1" cap="none" spc="0">
            <a:ln w="18000">
              <a:solidFill>
                <a:schemeClr val="accent2">
                  <a:satMod val="140000"/>
                </a:schemeClr>
              </a:solidFill>
              <a:prstDash val="solid"/>
              <a:miter lim="800000"/>
            </a:ln>
            <a:noFill/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</a:endParaRPr>
        </a:p>
      </dgm:t>
    </dgm:pt>
    <dgm:pt modelId="{C030DBA9-EE7A-4041-B874-AFD101340111}" type="sibTrans" cxnId="{CA51D0A3-D83A-4DF9-95F7-691E420F2D40}">
      <dgm:prSet/>
      <dgm:spPr/>
      <dgm:t>
        <a:bodyPr/>
        <a:lstStyle/>
        <a:p>
          <a:endParaRPr lang="en-US" b="1" cap="none" spc="0">
            <a:ln w="18000">
              <a:solidFill>
                <a:schemeClr val="accent2">
                  <a:satMod val="140000"/>
                </a:schemeClr>
              </a:solidFill>
              <a:prstDash val="solid"/>
              <a:miter lim="800000"/>
            </a:ln>
            <a:noFill/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</a:endParaRPr>
        </a:p>
      </dgm:t>
    </dgm:pt>
    <dgm:pt modelId="{74EC8375-EE34-40D2-A7D9-018C576276D0}" type="pres">
      <dgm:prSet presAssocID="{637E050B-D50F-4B8E-AE9A-BC71C06FF33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362D6B8-323E-4215-9EBB-4145C011F1B3}" type="pres">
      <dgm:prSet presAssocID="{93246973-8BB5-4694-ADC6-DC1DD5E52CBD}" presName="linNode" presStyleCnt="0"/>
      <dgm:spPr/>
    </dgm:pt>
    <dgm:pt modelId="{6F3C1EF8-304D-489C-AD65-550B155F659E}" type="pres">
      <dgm:prSet presAssocID="{93246973-8BB5-4694-ADC6-DC1DD5E52CBD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A70D1D-29CD-4C06-BE10-FD6349C5D44A}" type="pres">
      <dgm:prSet presAssocID="{93246973-8BB5-4694-ADC6-DC1DD5E52CBD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4B9B5D-6A72-47B7-9B89-C4057E570406}" type="pres">
      <dgm:prSet presAssocID="{1CB36AED-4C5D-4C10-A84F-A1147AA986BB}" presName="sp" presStyleCnt="0"/>
      <dgm:spPr/>
    </dgm:pt>
    <dgm:pt modelId="{38BEEDA7-A9CF-4AC0-9812-290597264C1C}" type="pres">
      <dgm:prSet presAssocID="{4A0D4634-3C1C-467C-A768-20915DFD5543}" presName="linNode" presStyleCnt="0"/>
      <dgm:spPr/>
    </dgm:pt>
    <dgm:pt modelId="{967DF925-0311-4B0C-B9A5-BE6C80B3AEBF}" type="pres">
      <dgm:prSet presAssocID="{4A0D4634-3C1C-467C-A768-20915DFD5543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AB0FF4-5287-47E0-97B8-E08E1F382047}" type="pres">
      <dgm:prSet presAssocID="{4A0D4634-3C1C-467C-A768-20915DFD5543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ABAE12-FBB8-4BEE-86D5-7ED78B7292E8}" srcId="{637E050B-D50F-4B8E-AE9A-BC71C06FF334}" destId="{4A0D4634-3C1C-467C-A768-20915DFD5543}" srcOrd="1" destOrd="0" parTransId="{2C634504-DC44-43A5-9E3B-9DD1573DA6AD}" sibTransId="{3E15CCCA-712B-4014-8036-F6FB48CF3EA1}"/>
    <dgm:cxn modelId="{EA05219C-7C53-4938-B965-B24F38B07FD4}" type="presOf" srcId="{7B70C567-F1F2-4DEA-AE03-F3E6F9830C9B}" destId="{58A70D1D-29CD-4C06-BE10-FD6349C5D44A}" srcOrd="0" destOrd="0" presId="urn:microsoft.com/office/officeart/2005/8/layout/vList5"/>
    <dgm:cxn modelId="{CA51D0A3-D83A-4DF9-95F7-691E420F2D40}" srcId="{4A0D4634-3C1C-467C-A768-20915DFD5543}" destId="{9652D568-67A4-4005-A5DE-7071DE5F3385}" srcOrd="2" destOrd="0" parTransId="{C589FD7D-607B-4CB4-A30B-CCC3841294FE}" sibTransId="{C030DBA9-EE7A-4041-B874-AFD101340111}"/>
    <dgm:cxn modelId="{D577FC96-4DD3-4A3F-87FF-4EAE8413EC48}" srcId="{4A0D4634-3C1C-467C-A768-20915DFD5543}" destId="{00A5D689-36D1-468B-ACBC-B85B50CBC081}" srcOrd="1" destOrd="0" parTransId="{0AF9341F-60A1-4463-8998-91AEEAD84263}" sibTransId="{8C2DA89D-ABB5-4FF2-97EB-1A1F2BF503F0}"/>
    <dgm:cxn modelId="{F24477C0-E3FB-4A34-ABA3-65DBD62C8AC9}" type="presOf" srcId="{1F0925CC-69B0-4B50-8504-EE2A0384B427}" destId="{E2AB0FF4-5287-47E0-97B8-E08E1F382047}" srcOrd="0" destOrd="0" presId="urn:microsoft.com/office/officeart/2005/8/layout/vList5"/>
    <dgm:cxn modelId="{8B38073B-88CC-4E10-A41D-73AD76A039A1}" srcId="{93246973-8BB5-4694-ADC6-DC1DD5E52CBD}" destId="{12669AE3-58BB-47B9-868A-3F114C2E6C98}" srcOrd="2" destOrd="0" parTransId="{3A845346-3DD9-4521-893D-A41B9625439E}" sibTransId="{B2867889-D20E-430F-90B4-C353EA528AFA}"/>
    <dgm:cxn modelId="{F6F89E3F-47A0-49E9-AE8F-EB7F66740A2A}" type="presOf" srcId="{4A0D4634-3C1C-467C-A768-20915DFD5543}" destId="{967DF925-0311-4B0C-B9A5-BE6C80B3AEBF}" srcOrd="0" destOrd="0" presId="urn:microsoft.com/office/officeart/2005/8/layout/vList5"/>
    <dgm:cxn modelId="{C2690D13-07E9-4F0F-975D-AF758BD244C3}" srcId="{93246973-8BB5-4694-ADC6-DC1DD5E52CBD}" destId="{7B70C567-F1F2-4DEA-AE03-F3E6F9830C9B}" srcOrd="0" destOrd="0" parTransId="{57721A0A-3968-495C-B784-16FF1ECAA3A2}" sibTransId="{2B47D6FF-898C-425A-94BC-D8B79DA4F7F3}"/>
    <dgm:cxn modelId="{8EBFD12C-919A-49A4-B485-91E05006EB6A}" type="presOf" srcId="{637E050B-D50F-4B8E-AE9A-BC71C06FF334}" destId="{74EC8375-EE34-40D2-A7D9-018C576276D0}" srcOrd="0" destOrd="0" presId="urn:microsoft.com/office/officeart/2005/8/layout/vList5"/>
    <dgm:cxn modelId="{42557FD8-49F1-42FE-8844-6FAC01D15D88}" srcId="{4A0D4634-3C1C-467C-A768-20915DFD5543}" destId="{1F0925CC-69B0-4B50-8504-EE2A0384B427}" srcOrd="0" destOrd="0" parTransId="{1920A5AE-45E5-44D3-89DC-69A37850B7D8}" sibTransId="{ACF531AE-3B74-40DF-BEF4-7A5376048675}"/>
    <dgm:cxn modelId="{D7D67794-B604-41F5-9A2C-F07838C9AB06}" type="presOf" srcId="{93246973-8BB5-4694-ADC6-DC1DD5E52CBD}" destId="{6F3C1EF8-304D-489C-AD65-550B155F659E}" srcOrd="0" destOrd="0" presId="urn:microsoft.com/office/officeart/2005/8/layout/vList5"/>
    <dgm:cxn modelId="{801C7064-5A6A-4A1F-9135-25E13B07F991}" type="presOf" srcId="{9652D568-67A4-4005-A5DE-7071DE5F3385}" destId="{E2AB0FF4-5287-47E0-97B8-E08E1F382047}" srcOrd="0" destOrd="2" presId="urn:microsoft.com/office/officeart/2005/8/layout/vList5"/>
    <dgm:cxn modelId="{D0F5D851-7FFB-4A55-8BDB-A29A35569BBC}" srcId="{93246973-8BB5-4694-ADC6-DC1DD5E52CBD}" destId="{A9801CD5-8A50-49F2-8BA0-68C2776591DD}" srcOrd="1" destOrd="0" parTransId="{7A91AD3F-26BC-4C1F-998D-B564037C6F1B}" sibTransId="{D5D8EA64-1366-4929-B173-AD237AA92093}"/>
    <dgm:cxn modelId="{5042EEA2-3A9D-487E-B06B-250631E04EAC}" type="presOf" srcId="{12669AE3-58BB-47B9-868A-3F114C2E6C98}" destId="{58A70D1D-29CD-4C06-BE10-FD6349C5D44A}" srcOrd="0" destOrd="2" presId="urn:microsoft.com/office/officeart/2005/8/layout/vList5"/>
    <dgm:cxn modelId="{C76D20E5-EDB4-42DF-87DB-9A5FA2A7C95A}" type="presOf" srcId="{A9801CD5-8A50-49F2-8BA0-68C2776591DD}" destId="{58A70D1D-29CD-4C06-BE10-FD6349C5D44A}" srcOrd="0" destOrd="1" presId="urn:microsoft.com/office/officeart/2005/8/layout/vList5"/>
    <dgm:cxn modelId="{98EAB92F-47BC-4531-B412-5E4821022C8D}" srcId="{637E050B-D50F-4B8E-AE9A-BC71C06FF334}" destId="{93246973-8BB5-4694-ADC6-DC1DD5E52CBD}" srcOrd="0" destOrd="0" parTransId="{370C0BA8-5B9E-46FC-BA18-2C98C53A2440}" sibTransId="{1CB36AED-4C5D-4C10-A84F-A1147AA986BB}"/>
    <dgm:cxn modelId="{E224E0DB-4D96-48AB-AC4F-BBE14E807008}" type="presOf" srcId="{00A5D689-36D1-468B-ACBC-B85B50CBC081}" destId="{E2AB0FF4-5287-47E0-97B8-E08E1F382047}" srcOrd="0" destOrd="1" presId="urn:microsoft.com/office/officeart/2005/8/layout/vList5"/>
    <dgm:cxn modelId="{573BBC6C-9B8F-45C0-BA83-EE0E78854575}" type="presParOf" srcId="{74EC8375-EE34-40D2-A7D9-018C576276D0}" destId="{B362D6B8-323E-4215-9EBB-4145C011F1B3}" srcOrd="0" destOrd="0" presId="urn:microsoft.com/office/officeart/2005/8/layout/vList5"/>
    <dgm:cxn modelId="{BB72441A-F6CD-4F05-9605-E81314929A2D}" type="presParOf" srcId="{B362D6B8-323E-4215-9EBB-4145C011F1B3}" destId="{6F3C1EF8-304D-489C-AD65-550B155F659E}" srcOrd="0" destOrd="0" presId="urn:microsoft.com/office/officeart/2005/8/layout/vList5"/>
    <dgm:cxn modelId="{5E103AED-FC6E-4636-88F7-1A34AAC0ECBE}" type="presParOf" srcId="{B362D6B8-323E-4215-9EBB-4145C011F1B3}" destId="{58A70D1D-29CD-4C06-BE10-FD6349C5D44A}" srcOrd="1" destOrd="0" presId="urn:microsoft.com/office/officeart/2005/8/layout/vList5"/>
    <dgm:cxn modelId="{374DB215-3967-468B-AFAA-1659B299377E}" type="presParOf" srcId="{74EC8375-EE34-40D2-A7D9-018C576276D0}" destId="{664B9B5D-6A72-47B7-9B89-C4057E570406}" srcOrd="1" destOrd="0" presId="urn:microsoft.com/office/officeart/2005/8/layout/vList5"/>
    <dgm:cxn modelId="{6643265B-28CD-4D9B-AA3C-603EBB6666D4}" type="presParOf" srcId="{74EC8375-EE34-40D2-A7D9-018C576276D0}" destId="{38BEEDA7-A9CF-4AC0-9812-290597264C1C}" srcOrd="2" destOrd="0" presId="urn:microsoft.com/office/officeart/2005/8/layout/vList5"/>
    <dgm:cxn modelId="{22935EC4-3001-4AE8-AA85-7C1BB2825D8C}" type="presParOf" srcId="{38BEEDA7-A9CF-4AC0-9812-290597264C1C}" destId="{967DF925-0311-4B0C-B9A5-BE6C80B3AEBF}" srcOrd="0" destOrd="0" presId="urn:microsoft.com/office/officeart/2005/8/layout/vList5"/>
    <dgm:cxn modelId="{E541E233-10BD-4EF8-AD6D-086C6BF79F63}" type="presParOf" srcId="{38BEEDA7-A9CF-4AC0-9812-290597264C1C}" destId="{E2AB0FF4-5287-47E0-97B8-E08E1F382047}" srcOrd="1" destOrd="0" presId="urn:microsoft.com/office/officeart/2005/8/layout/vList5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F40287-FF66-4A44-AD87-C26C0EDC9C73}">
      <dsp:nvSpPr>
        <dsp:cNvPr id="0" name=""/>
        <dsp:cNvSpPr/>
      </dsp:nvSpPr>
      <dsp:spPr>
        <a:xfrm>
          <a:off x="1398" y="1643"/>
          <a:ext cx="6093203" cy="10816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60000"/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1">
                <a:shade val="60000"/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1">
                <a:shade val="60000"/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Test Suite</a:t>
          </a:r>
          <a:endParaRPr lang="en-US" sz="4800" kern="1200" dirty="0"/>
        </a:p>
      </dsp:txBody>
      <dsp:txXfrm>
        <a:off x="33077" y="33322"/>
        <a:ext cx="6029845" cy="1018250"/>
      </dsp:txXfrm>
    </dsp:sp>
    <dsp:sp modelId="{C7B34048-E153-4FAD-B064-A2B4B4FA7676}">
      <dsp:nvSpPr>
        <dsp:cNvPr id="0" name=""/>
        <dsp:cNvSpPr/>
      </dsp:nvSpPr>
      <dsp:spPr>
        <a:xfrm>
          <a:off x="1398" y="1164011"/>
          <a:ext cx="2397826" cy="10816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1">
                <a:shade val="80000"/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Test Fixture</a:t>
          </a:r>
          <a:endParaRPr lang="en-US" sz="3600" kern="1200" dirty="0"/>
        </a:p>
      </dsp:txBody>
      <dsp:txXfrm>
        <a:off x="33077" y="1195690"/>
        <a:ext cx="2334468" cy="1018250"/>
      </dsp:txXfrm>
    </dsp:sp>
    <dsp:sp modelId="{3CD9D286-90B9-4AC5-AE9D-7A2BF6D7A4C7}">
      <dsp:nvSpPr>
        <dsp:cNvPr id="0" name=""/>
        <dsp:cNvSpPr/>
      </dsp:nvSpPr>
      <dsp:spPr>
        <a:xfrm>
          <a:off x="1398" y="2326380"/>
          <a:ext cx="1174253" cy="10816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1">
                <a:tint val="99000"/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Test Case</a:t>
          </a:r>
          <a:endParaRPr lang="en-US" sz="2900" kern="1200" dirty="0"/>
        </a:p>
      </dsp:txBody>
      <dsp:txXfrm>
        <a:off x="33077" y="2358059"/>
        <a:ext cx="1110895" cy="1018250"/>
      </dsp:txXfrm>
    </dsp:sp>
    <dsp:sp modelId="{11783785-ACE5-4292-AB05-150B659C28FA}">
      <dsp:nvSpPr>
        <dsp:cNvPr id="0" name=""/>
        <dsp:cNvSpPr/>
      </dsp:nvSpPr>
      <dsp:spPr>
        <a:xfrm>
          <a:off x="1398" y="3488748"/>
          <a:ext cx="1174253" cy="10816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70000"/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1">
                <a:tint val="70000"/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1">
                <a:tint val="70000"/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Assertion</a:t>
          </a:r>
          <a:endParaRPr lang="en-US" sz="2000" kern="1200" dirty="0"/>
        </a:p>
      </dsp:txBody>
      <dsp:txXfrm>
        <a:off x="33077" y="3520427"/>
        <a:ext cx="1110895" cy="1018250"/>
      </dsp:txXfrm>
    </dsp:sp>
    <dsp:sp modelId="{883F6F34-CC8E-488E-AB36-7899BBE4BD0A}">
      <dsp:nvSpPr>
        <dsp:cNvPr id="0" name=""/>
        <dsp:cNvSpPr/>
      </dsp:nvSpPr>
      <dsp:spPr>
        <a:xfrm>
          <a:off x="1224970" y="2326380"/>
          <a:ext cx="1174253" cy="10816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1">
                <a:tint val="99000"/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Test Case</a:t>
          </a:r>
          <a:endParaRPr lang="en-US" sz="2900" kern="1200" dirty="0"/>
        </a:p>
      </dsp:txBody>
      <dsp:txXfrm>
        <a:off x="1256649" y="2358059"/>
        <a:ext cx="1110895" cy="1018250"/>
      </dsp:txXfrm>
    </dsp:sp>
    <dsp:sp modelId="{81959022-B2F3-4914-A311-10182F2B694A}">
      <dsp:nvSpPr>
        <dsp:cNvPr id="0" name=""/>
        <dsp:cNvSpPr/>
      </dsp:nvSpPr>
      <dsp:spPr>
        <a:xfrm>
          <a:off x="1224970" y="3488748"/>
          <a:ext cx="1174253" cy="10816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70000"/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1">
                <a:tint val="70000"/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1">
                <a:tint val="70000"/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Assertion</a:t>
          </a:r>
          <a:endParaRPr lang="en-US" sz="2000" kern="1200" dirty="0"/>
        </a:p>
      </dsp:txBody>
      <dsp:txXfrm>
        <a:off x="1256649" y="3520427"/>
        <a:ext cx="1110895" cy="1018250"/>
      </dsp:txXfrm>
    </dsp:sp>
    <dsp:sp modelId="{651F2B98-CFBF-4B9E-8DFE-D8F94BD666A7}">
      <dsp:nvSpPr>
        <dsp:cNvPr id="0" name=""/>
        <dsp:cNvSpPr/>
      </dsp:nvSpPr>
      <dsp:spPr>
        <a:xfrm>
          <a:off x="2497862" y="1164011"/>
          <a:ext cx="3596739" cy="10816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1">
                <a:shade val="80000"/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Text Fixture</a:t>
          </a:r>
          <a:endParaRPr lang="en-US" sz="3600" kern="1200" dirty="0"/>
        </a:p>
      </dsp:txBody>
      <dsp:txXfrm>
        <a:off x="2529541" y="1195690"/>
        <a:ext cx="3533381" cy="1018250"/>
      </dsp:txXfrm>
    </dsp:sp>
    <dsp:sp modelId="{7D07B92E-D902-4D36-93C0-8D96366B70B8}">
      <dsp:nvSpPr>
        <dsp:cNvPr id="0" name=""/>
        <dsp:cNvSpPr/>
      </dsp:nvSpPr>
      <dsp:spPr>
        <a:xfrm>
          <a:off x="2497862" y="2326380"/>
          <a:ext cx="2373167" cy="10816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1">
                <a:tint val="99000"/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Test </a:t>
          </a:r>
          <a:br>
            <a:rPr lang="en-US" sz="2900" kern="1200" dirty="0" smtClean="0"/>
          </a:br>
          <a:r>
            <a:rPr lang="en-US" sz="2900" kern="1200" dirty="0" smtClean="0"/>
            <a:t>Case</a:t>
          </a:r>
          <a:endParaRPr lang="en-US" sz="2900" kern="1200" dirty="0"/>
        </a:p>
      </dsp:txBody>
      <dsp:txXfrm>
        <a:off x="2529541" y="2358059"/>
        <a:ext cx="2309809" cy="1018250"/>
      </dsp:txXfrm>
    </dsp:sp>
    <dsp:sp modelId="{85295107-0528-4CF9-A0A3-5D8AFA44C233}">
      <dsp:nvSpPr>
        <dsp:cNvPr id="0" name=""/>
        <dsp:cNvSpPr/>
      </dsp:nvSpPr>
      <dsp:spPr>
        <a:xfrm>
          <a:off x="2497862" y="3488748"/>
          <a:ext cx="1174253" cy="10816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70000"/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1">
                <a:tint val="70000"/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1">
                <a:tint val="70000"/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Assertion</a:t>
          </a:r>
          <a:endParaRPr lang="en-US" sz="2000" kern="1200" dirty="0"/>
        </a:p>
      </dsp:txBody>
      <dsp:txXfrm>
        <a:off x="2529541" y="3520427"/>
        <a:ext cx="1110895" cy="1018250"/>
      </dsp:txXfrm>
    </dsp:sp>
    <dsp:sp modelId="{8BC76122-7F57-43A5-B719-48F39DA8A5EA}">
      <dsp:nvSpPr>
        <dsp:cNvPr id="0" name=""/>
        <dsp:cNvSpPr/>
      </dsp:nvSpPr>
      <dsp:spPr>
        <a:xfrm>
          <a:off x="3696775" y="3488748"/>
          <a:ext cx="1174253" cy="10816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70000"/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1">
                <a:tint val="70000"/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1">
                <a:tint val="70000"/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Assertion</a:t>
          </a:r>
          <a:endParaRPr lang="en-US" sz="2000" kern="1200" dirty="0"/>
        </a:p>
      </dsp:txBody>
      <dsp:txXfrm>
        <a:off x="3728454" y="3520427"/>
        <a:ext cx="1110895" cy="1018250"/>
      </dsp:txXfrm>
    </dsp:sp>
    <dsp:sp modelId="{6D846113-2A04-4FDF-A9D3-76ADD4FE0A6A}">
      <dsp:nvSpPr>
        <dsp:cNvPr id="0" name=""/>
        <dsp:cNvSpPr/>
      </dsp:nvSpPr>
      <dsp:spPr>
        <a:xfrm>
          <a:off x="4920347" y="2326380"/>
          <a:ext cx="1174253" cy="10816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1">
                <a:tint val="99000"/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Test Case</a:t>
          </a:r>
          <a:endParaRPr lang="en-US" sz="2900" kern="1200" dirty="0"/>
        </a:p>
      </dsp:txBody>
      <dsp:txXfrm>
        <a:off x="4952026" y="2358059"/>
        <a:ext cx="1110895" cy="1018250"/>
      </dsp:txXfrm>
    </dsp:sp>
    <dsp:sp modelId="{C5577BFD-C5F7-4D82-A481-9187FA1C2FE1}">
      <dsp:nvSpPr>
        <dsp:cNvPr id="0" name=""/>
        <dsp:cNvSpPr/>
      </dsp:nvSpPr>
      <dsp:spPr>
        <a:xfrm>
          <a:off x="4920347" y="3488748"/>
          <a:ext cx="1174253" cy="10816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70000"/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1">
                <a:tint val="70000"/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1">
                <a:tint val="70000"/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Assertion</a:t>
          </a:r>
          <a:endParaRPr lang="en-US" sz="2000" kern="1200" dirty="0"/>
        </a:p>
      </dsp:txBody>
      <dsp:txXfrm>
        <a:off x="4952026" y="3520427"/>
        <a:ext cx="1110895" cy="10182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5DE27-53AA-4700-AD62-77F32CFB2DB4}">
      <dsp:nvSpPr>
        <dsp:cNvPr id="0" name=""/>
        <dsp:cNvSpPr/>
      </dsp:nvSpPr>
      <dsp:spPr>
        <a:xfrm>
          <a:off x="2032000" y="0"/>
          <a:ext cx="2032000" cy="1354666"/>
        </a:xfrm>
        <a:prstGeom prst="trapezoid">
          <a:avLst>
            <a:gd name="adj" fmla="val 7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GUI Tests</a:t>
          </a:r>
          <a:endParaRPr lang="en-US" sz="2000" b="1" kern="1200" dirty="0"/>
        </a:p>
      </dsp:txBody>
      <dsp:txXfrm>
        <a:off x="2032000" y="0"/>
        <a:ext cx="2032000" cy="1354666"/>
      </dsp:txXfrm>
    </dsp:sp>
    <dsp:sp modelId="{798C15E0-2D2A-42F0-91B0-0DBCFBDE5FBE}">
      <dsp:nvSpPr>
        <dsp:cNvPr id="0" name=""/>
        <dsp:cNvSpPr/>
      </dsp:nvSpPr>
      <dsp:spPr>
        <a:xfrm>
          <a:off x="1015999" y="1354666"/>
          <a:ext cx="4064000" cy="1354666"/>
        </a:xfrm>
        <a:prstGeom prst="trapezoid">
          <a:avLst>
            <a:gd name="adj" fmla="val 7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Acceptance Tests</a:t>
          </a:r>
          <a:endParaRPr lang="en-US" sz="2000" b="1" kern="1200" dirty="0"/>
        </a:p>
      </dsp:txBody>
      <dsp:txXfrm>
        <a:off x="1727199" y="1354666"/>
        <a:ext cx="2641600" cy="1354666"/>
      </dsp:txXfrm>
    </dsp:sp>
    <dsp:sp modelId="{E5226F12-4C68-44B7-B8DA-5F39C86A2A57}">
      <dsp:nvSpPr>
        <dsp:cNvPr id="0" name=""/>
        <dsp:cNvSpPr/>
      </dsp:nvSpPr>
      <dsp:spPr>
        <a:xfrm>
          <a:off x="0" y="2709333"/>
          <a:ext cx="6096000" cy="1354666"/>
        </a:xfrm>
        <a:prstGeom prst="trapezoid">
          <a:avLst>
            <a:gd name="adj" fmla="val 7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Unit Tests</a:t>
          </a:r>
          <a:endParaRPr lang="en-US" sz="2000" b="1" kern="1200" dirty="0"/>
        </a:p>
      </dsp:txBody>
      <dsp:txXfrm>
        <a:off x="1066799" y="2709333"/>
        <a:ext cx="3962400" cy="13546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A70D1D-29CD-4C06-BE10-FD6349C5D44A}">
      <dsp:nvSpPr>
        <dsp:cNvPr id="0" name=""/>
        <dsp:cNvSpPr/>
      </dsp:nvSpPr>
      <dsp:spPr>
        <a:xfrm rot="5400000">
          <a:off x="4531036" y="-1382819"/>
          <a:ext cx="1922918" cy="5169408"/>
        </a:xfrm>
        <a:prstGeom prst="round2SameRect">
          <a:avLst/>
        </a:prstGeom>
        <a:gradFill rotWithShape="1">
          <a:gsLst>
            <a:gs pos="0">
              <a:schemeClr val="dk1">
                <a:shade val="40000"/>
                <a:satMod val="155000"/>
              </a:schemeClr>
            </a:gs>
            <a:gs pos="65000">
              <a:schemeClr val="dk1">
                <a:shade val="85000"/>
                <a:satMod val="155000"/>
              </a:schemeClr>
            </a:gs>
            <a:gs pos="100000">
              <a:schemeClr val="dk1">
                <a:shade val="95000"/>
                <a:satMod val="155000"/>
              </a:schemeClr>
            </a:gs>
          </a:gsLst>
          <a:lin ang="16200000" scaled="0"/>
        </a:gradFill>
        <a:ln w="6350" cap="rnd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5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/>
            </a:rPr>
            <a:t>How most developers think</a:t>
          </a:r>
          <a:endParaRPr lang="en-US" sz="2200" b="1" kern="1200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/>
            </a:rPr>
            <a:t>Where we almost always start</a:t>
          </a:r>
          <a:endParaRPr lang="en-US" sz="2200" b="1" kern="1200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/>
            </a:rPr>
            <a:t>The optimal path of code execution given proper input</a:t>
          </a:r>
          <a:endParaRPr lang="en-US" sz="2200" b="1" kern="1200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/>
          </a:endParaRPr>
        </a:p>
      </dsp:txBody>
      <dsp:txXfrm rot="-5400000">
        <a:off x="2907792" y="334294"/>
        <a:ext cx="5075539" cy="1735180"/>
      </dsp:txXfrm>
    </dsp:sp>
    <dsp:sp modelId="{6F3C1EF8-304D-489C-AD65-550B155F659E}">
      <dsp:nvSpPr>
        <dsp:cNvPr id="0" name=""/>
        <dsp:cNvSpPr/>
      </dsp:nvSpPr>
      <dsp:spPr>
        <a:xfrm>
          <a:off x="0" y="60"/>
          <a:ext cx="2907792" cy="2403648"/>
        </a:xfrm>
        <a:prstGeom prst="roundRect">
          <a:avLst/>
        </a:prstGeom>
        <a:gradFill rotWithShape="1">
          <a:gsLst>
            <a:gs pos="0">
              <a:schemeClr val="dk1">
                <a:shade val="40000"/>
                <a:satMod val="155000"/>
              </a:schemeClr>
            </a:gs>
            <a:gs pos="65000">
              <a:schemeClr val="dk1">
                <a:shade val="85000"/>
                <a:satMod val="155000"/>
              </a:schemeClr>
            </a:gs>
            <a:gs pos="100000">
              <a:schemeClr val="dk1">
                <a:shade val="95000"/>
                <a:satMod val="155000"/>
              </a:schemeClr>
            </a:gs>
          </a:gsLst>
          <a:lin ang="16200000" scaled="0"/>
        </a:gradFill>
        <a:ln w="6350" cap="rnd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5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Happy Path</a:t>
          </a:r>
          <a:endParaRPr lang="en-US" sz="6000" b="1" kern="1200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>
        <a:off x="117336" y="117396"/>
        <a:ext cx="2673120" cy="2168976"/>
      </dsp:txXfrm>
    </dsp:sp>
    <dsp:sp modelId="{E2AB0FF4-5287-47E0-97B8-E08E1F382047}">
      <dsp:nvSpPr>
        <dsp:cNvPr id="0" name=""/>
        <dsp:cNvSpPr/>
      </dsp:nvSpPr>
      <dsp:spPr>
        <a:xfrm rot="5400000">
          <a:off x="4531036" y="1141011"/>
          <a:ext cx="1922918" cy="5169408"/>
        </a:xfrm>
        <a:prstGeom prst="round2SameRect">
          <a:avLst/>
        </a:prstGeom>
        <a:gradFill rotWithShape="1">
          <a:gsLst>
            <a:gs pos="0">
              <a:schemeClr val="dk1">
                <a:shade val="40000"/>
                <a:satMod val="155000"/>
              </a:schemeClr>
            </a:gs>
            <a:gs pos="65000">
              <a:schemeClr val="dk1">
                <a:shade val="85000"/>
                <a:satMod val="155000"/>
              </a:schemeClr>
            </a:gs>
            <a:gs pos="100000">
              <a:schemeClr val="dk1">
                <a:shade val="95000"/>
                <a:satMod val="155000"/>
              </a:schemeClr>
            </a:gs>
          </a:gsLst>
          <a:lin ang="16200000" scaled="0"/>
        </a:gradFill>
        <a:ln w="6350" cap="rnd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5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/>
            </a:rPr>
            <a:t>An undesired path of code execution</a:t>
          </a:r>
          <a:br>
            <a:rPr lang="en-US" sz="22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/>
            </a:rPr>
          </a:br>
          <a:r>
            <a:rPr lang="en-US" sz="22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/>
            </a:rPr>
            <a:t/>
          </a:r>
          <a:br>
            <a:rPr lang="en-US" sz="22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/>
            </a:rPr>
          </a:br>
          <a:r>
            <a:rPr lang="en-US" sz="22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/>
            </a:rPr>
            <a:t>Often caused by</a:t>
          </a:r>
          <a:endParaRPr lang="en-US" sz="2200" b="1" kern="1200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/>
            </a:rPr>
            <a:t>Bad method inputs</a:t>
          </a:r>
          <a:endParaRPr lang="en-US" sz="2200" b="1" kern="1200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/>
            </a:rPr>
            <a:t>Un-foreseen state</a:t>
          </a:r>
          <a:endParaRPr lang="en-US" sz="2200" b="1" kern="1200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/>
          </a:endParaRPr>
        </a:p>
      </dsp:txBody>
      <dsp:txXfrm rot="-5400000">
        <a:off x="2907792" y="2858125"/>
        <a:ext cx="5075539" cy="1735180"/>
      </dsp:txXfrm>
    </dsp:sp>
    <dsp:sp modelId="{967DF925-0311-4B0C-B9A5-BE6C80B3AEBF}">
      <dsp:nvSpPr>
        <dsp:cNvPr id="0" name=""/>
        <dsp:cNvSpPr/>
      </dsp:nvSpPr>
      <dsp:spPr>
        <a:xfrm>
          <a:off x="0" y="2523891"/>
          <a:ext cx="2907792" cy="2403648"/>
        </a:xfrm>
        <a:prstGeom prst="roundRect">
          <a:avLst/>
        </a:prstGeom>
        <a:gradFill rotWithShape="1">
          <a:gsLst>
            <a:gs pos="0">
              <a:schemeClr val="dk1">
                <a:shade val="40000"/>
                <a:satMod val="155000"/>
              </a:schemeClr>
            </a:gs>
            <a:gs pos="65000">
              <a:schemeClr val="dk1">
                <a:shade val="85000"/>
                <a:satMod val="155000"/>
              </a:schemeClr>
            </a:gs>
            <a:gs pos="100000">
              <a:schemeClr val="dk1">
                <a:shade val="95000"/>
                <a:satMod val="155000"/>
              </a:schemeClr>
            </a:gs>
          </a:gsLst>
          <a:lin ang="16200000" scaled="0"/>
        </a:gradFill>
        <a:ln w="6350" cap="rnd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5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Sad Path</a:t>
          </a:r>
          <a:endParaRPr lang="en-US" sz="6000" b="1" kern="1200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>
        <a:off x="117336" y="2641227"/>
        <a:ext cx="2673120" cy="21689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4/10/2012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87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359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23896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3012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74081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733869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8505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05828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635935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8216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www.odetocode.com/default.aspx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12"/>
          </p:cNvPr>
          <p:cNvPicPr>
            <a:picLocks noChangeAspect="1" noChangeArrowheads="1"/>
          </p:cNvPicPr>
          <p:nvPr userDrawn="1"/>
        </p:nvPicPr>
        <p:blipFill>
          <a:blip r:embed="rId13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505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69" r:id="rId9"/>
    <p:sldLayoutId id="2147483770" r:id="rId10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Test Driven Development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/>
            <a:r>
              <a:rPr lang="en-US" dirty="0"/>
              <a:t>Test First Development in .NET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Efforts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762000" y="1371600"/>
            <a:ext cx="2971800" cy="11430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UI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62000" y="2846294"/>
            <a:ext cx="2971800" cy="11430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Business / Domain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84412" y="4370294"/>
            <a:ext cx="2971800" cy="11430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Data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Can 6"/>
          <p:cNvSpPr/>
          <p:nvPr/>
        </p:nvSpPr>
        <p:spPr bwMode="auto">
          <a:xfrm>
            <a:off x="1752600" y="5681382"/>
            <a:ext cx="1524000" cy="838200"/>
          </a:xfrm>
          <a:prstGeom prst="can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422712" y="2019300"/>
            <a:ext cx="1234888" cy="4191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MVC/MVP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1" name="Left Arrow 10"/>
          <p:cNvSpPr/>
          <p:nvPr/>
        </p:nvSpPr>
        <p:spPr bwMode="auto">
          <a:xfrm>
            <a:off x="3886200" y="3227294"/>
            <a:ext cx="609600" cy="381000"/>
          </a:xfrm>
          <a:prstGeom prst="lef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000" dirty="0">
              <a:solidFill>
                <a:srgbClr val="C00000"/>
              </a:solidFill>
              <a:latin typeface="Tekton Pro" pitchFamily="34" charset="0"/>
            </a:endParaRPr>
          </a:p>
        </p:txBody>
      </p:sp>
      <p:sp>
        <p:nvSpPr>
          <p:cNvPr id="12" name="Left Arrow 11"/>
          <p:cNvSpPr/>
          <p:nvPr/>
        </p:nvSpPr>
        <p:spPr bwMode="auto">
          <a:xfrm>
            <a:off x="3886200" y="2057400"/>
            <a:ext cx="609600" cy="381000"/>
          </a:xfrm>
          <a:prstGeom prst="lef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000" dirty="0">
              <a:solidFill>
                <a:srgbClr val="C00000"/>
              </a:solidFill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4635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Pyramid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3713628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38577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Lifecycle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Assembly Initialize</a:t>
            </a:r>
            <a:endParaRPr lang="en-US" b="0" dirty="0"/>
          </a:p>
          <a:p>
            <a:r>
              <a:rPr lang="en-US" b="0" dirty="0" err="1" smtClean="0"/>
              <a:t>ClassInitialize</a:t>
            </a:r>
            <a:endParaRPr lang="en-US" b="0" dirty="0"/>
          </a:p>
          <a:p>
            <a:r>
              <a:rPr lang="en-US" b="0" dirty="0" err="1" smtClean="0"/>
              <a:t>TestInitialize</a:t>
            </a:r>
            <a:endParaRPr lang="en-US" b="0" dirty="0" smtClean="0"/>
          </a:p>
          <a:p>
            <a:r>
              <a:rPr lang="en-US" b="0" dirty="0" err="1" smtClean="0"/>
              <a:t>TestCleanup</a:t>
            </a:r>
            <a:endParaRPr lang="en-US" b="0" dirty="0" smtClean="0"/>
          </a:p>
          <a:p>
            <a:r>
              <a:rPr lang="en-US" b="0" dirty="0" err="1" smtClean="0"/>
              <a:t>ClassCleanup</a:t>
            </a:r>
            <a:endParaRPr lang="en-US" b="0" dirty="0" smtClean="0"/>
          </a:p>
          <a:p>
            <a:r>
              <a:rPr lang="en-US" b="0" dirty="0" err="1" smtClean="0"/>
              <a:t>AssemblyCleanup</a:t>
            </a:r>
            <a:endParaRPr lang="en-US" b="0" dirty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038600"/>
            <a:ext cx="6243247" cy="207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68820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882996527"/>
              </p:ext>
            </p:extLst>
          </p:nvPr>
        </p:nvGraphicFramePr>
        <p:xfrm>
          <a:off x="685800" y="533400"/>
          <a:ext cx="807720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10764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Sad Path Matters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things live in the sad path:</a:t>
            </a:r>
          </a:p>
          <a:p>
            <a:pPr lvl="1"/>
            <a:r>
              <a:rPr lang="en-US" dirty="0" smtClean="0"/>
              <a:t>Bugs</a:t>
            </a:r>
          </a:p>
          <a:p>
            <a:pPr lvl="1"/>
            <a:r>
              <a:rPr lang="en-US" dirty="0" smtClean="0"/>
              <a:t>Unknown behaviors</a:t>
            </a:r>
          </a:p>
          <a:p>
            <a:pPr lvl="1"/>
            <a:r>
              <a:rPr lang="en-US" dirty="0" smtClean="0"/>
              <a:t>Resource leaks</a:t>
            </a:r>
          </a:p>
          <a:p>
            <a:pPr lvl="1"/>
            <a:r>
              <a:rPr lang="en-US" dirty="0" smtClean="0"/>
              <a:t>Security vulnerabilities</a:t>
            </a:r>
          </a:p>
          <a:p>
            <a:endParaRPr lang="en-US" dirty="0"/>
          </a:p>
          <a:p>
            <a:r>
              <a:rPr lang="en-US" dirty="0" smtClean="0"/>
              <a:t>We must assure good input</a:t>
            </a:r>
          </a:p>
          <a:p>
            <a:endParaRPr lang="en-US" dirty="0"/>
          </a:p>
          <a:p>
            <a:r>
              <a:rPr lang="en-US" dirty="0" smtClean="0"/>
              <a:t>Think of this as “coding defensively”</a:t>
            </a:r>
          </a:p>
          <a:p>
            <a:endParaRPr lang="en-US" dirty="0"/>
          </a:p>
          <a:p>
            <a:r>
              <a:rPr lang="en-US" dirty="0" smtClean="0"/>
              <a:t>For each method we create, consider </a:t>
            </a:r>
            <a:br>
              <a:rPr lang="en-US" dirty="0" smtClean="0"/>
            </a:br>
            <a:r>
              <a:rPr lang="en-US" dirty="0" smtClean="0"/>
              <a:t>“What would happen if someone … ?”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867400" y="2133600"/>
            <a:ext cx="2590800" cy="13716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r>
              <a:rPr lang="en-US" sz="2800" dirty="0"/>
              <a:t>Remember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GIGO</a:t>
            </a:r>
            <a:r>
              <a:rPr lang="en-US" sz="2800" dirty="0"/>
              <a:t>?</a:t>
            </a:r>
            <a:endParaRPr lang="en-US" sz="28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6750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Exceptions won’t halt the test runner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ExpectedException</a:t>
            </a:r>
            <a:r>
              <a:rPr lang="en-US" dirty="0" smtClean="0"/>
              <a:t> to test for exceptional conditions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505200"/>
            <a:ext cx="5571318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41813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really want to catch the edge cases …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286000"/>
            <a:ext cx="4286250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29282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the tests first</a:t>
            </a:r>
          </a:p>
          <a:p>
            <a:r>
              <a:rPr lang="en-US" dirty="0" smtClean="0"/>
              <a:t>Use the front door</a:t>
            </a:r>
          </a:p>
          <a:p>
            <a:r>
              <a:rPr lang="en-US" dirty="0" smtClean="0"/>
              <a:t>Communicate the intent</a:t>
            </a:r>
            <a:endParaRPr lang="en-US" dirty="0"/>
          </a:p>
          <a:p>
            <a:r>
              <a:rPr lang="en-US" dirty="0" smtClean="0"/>
              <a:t>Don’t modify the SUT</a:t>
            </a:r>
          </a:p>
          <a:p>
            <a:r>
              <a:rPr lang="en-US" dirty="0" smtClean="0"/>
              <a:t>Isolate the SUT</a:t>
            </a:r>
          </a:p>
          <a:p>
            <a:r>
              <a:rPr lang="en-US" dirty="0" smtClean="0"/>
              <a:t>Keep tests independent</a:t>
            </a:r>
          </a:p>
          <a:p>
            <a:r>
              <a:rPr lang="en-US" dirty="0" smtClean="0"/>
              <a:t>Minimize test </a:t>
            </a:r>
            <a:r>
              <a:rPr lang="en-US" dirty="0"/>
              <a:t>o</a:t>
            </a:r>
            <a:r>
              <a:rPr lang="en-US" dirty="0" smtClean="0"/>
              <a:t>verlap</a:t>
            </a:r>
            <a:endParaRPr lang="en-US" dirty="0" smtClean="0"/>
          </a:p>
          <a:p>
            <a:r>
              <a:rPr lang="en-US" dirty="0" smtClean="0"/>
              <a:t>Minimize Untestable code</a:t>
            </a:r>
          </a:p>
          <a:p>
            <a:r>
              <a:rPr lang="en-US" dirty="0" smtClean="0"/>
              <a:t>No test logic in production code</a:t>
            </a:r>
          </a:p>
          <a:p>
            <a:r>
              <a:rPr lang="en-US" dirty="0" smtClean="0"/>
              <a:t>One logical assertion per test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51837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Organization</a:t>
            </a:r>
          </a:p>
          <a:p>
            <a:r>
              <a:rPr lang="en-US" dirty="0" smtClean="0"/>
              <a:t>Life cycle</a:t>
            </a:r>
          </a:p>
          <a:p>
            <a:r>
              <a:rPr lang="en-US" dirty="0" smtClean="0"/>
              <a:t>Exceptions</a:t>
            </a:r>
          </a:p>
          <a:p>
            <a:r>
              <a:rPr lang="en-US" dirty="0" smtClean="0"/>
              <a:t>Principles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 Organization</a:t>
            </a:r>
          </a:p>
          <a:p>
            <a:r>
              <a:rPr lang="en-US" dirty="0" smtClean="0"/>
              <a:t>Strategies  &amp; Tips</a:t>
            </a:r>
          </a:p>
          <a:p>
            <a:r>
              <a:rPr lang="en-US" dirty="0" smtClean="0"/>
              <a:t>Code coverage and the Sad Path</a:t>
            </a:r>
          </a:p>
        </p:txBody>
      </p:sp>
    </p:spTree>
    <p:extLst>
      <p:ext uri="{BB962C8B-B14F-4D97-AF65-F5344CB8AC3E}">
        <p14:creationId xmlns:p14="http://schemas.microsoft.com/office/powerpoint/2010/main" val="21936428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xUnit</a:t>
            </a:r>
            <a:r>
              <a:rPr lang="en-US" dirty="0" smtClean="0"/>
              <a:t> Architecture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20756758"/>
              </p:ext>
            </p:extLst>
          </p:nvPr>
        </p:nvGraphicFramePr>
        <p:xfrm>
          <a:off x="1524000" y="1219200"/>
          <a:ext cx="60960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12144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Test Project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 only the public API</a:t>
            </a:r>
          </a:p>
          <a:p>
            <a:r>
              <a:rPr lang="en-US" dirty="0" smtClean="0"/>
              <a:t>Don’t tie tests to  implementation details. </a:t>
            </a:r>
          </a:p>
          <a:p>
            <a:r>
              <a:rPr lang="en-US" dirty="0" smtClean="0"/>
              <a:t>Think like a client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862447" y="3276600"/>
            <a:ext cx="2133600" cy="15240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SUT Project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876800" y="3276600"/>
            <a:ext cx="2133600" cy="15240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Test Project</a:t>
            </a:r>
            <a:endParaRPr lang="en-US" sz="2000" dirty="0">
              <a:latin typeface="Tekton Pro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3810000" y="3810000"/>
            <a:ext cx="1066800" cy="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2585483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Project Organization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414647" y="3429000"/>
            <a:ext cx="2133600" cy="15240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SUT Project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743200" y="3429000"/>
            <a:ext cx="2133600" cy="15240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Test Project</a:t>
            </a:r>
            <a:endParaRPr lang="en-US" sz="2000" dirty="0">
              <a:latin typeface="Tekton Pro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2362200" y="3962400"/>
            <a:ext cx="498764" cy="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495800"/>
          </a:xfrm>
        </p:spPr>
        <p:txBody>
          <a:bodyPr/>
          <a:lstStyle/>
          <a:p>
            <a:r>
              <a:rPr lang="en-US" dirty="0" smtClean="0"/>
              <a:t>Test Project Per Solution?</a:t>
            </a:r>
          </a:p>
          <a:p>
            <a:r>
              <a:rPr lang="en-US" dirty="0" smtClean="0"/>
              <a:t>Test Project Per </a:t>
            </a:r>
            <a:r>
              <a:rPr lang="en-US" dirty="0" err="1" smtClean="0"/>
              <a:t>Deployble</a:t>
            </a:r>
            <a:r>
              <a:rPr lang="en-US" dirty="0" smtClean="0"/>
              <a:t> Unit?</a:t>
            </a:r>
          </a:p>
          <a:p>
            <a:r>
              <a:rPr lang="en-US" dirty="0" smtClean="0"/>
              <a:t>No Separate Test Project?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371600"/>
            <a:ext cx="306705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13829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Organization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Fixture per class?</a:t>
            </a:r>
          </a:p>
          <a:p>
            <a:r>
              <a:rPr lang="en-US" dirty="0" smtClean="0"/>
              <a:t>Fixture per behavior?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424" y="1524000"/>
            <a:ext cx="4953000" cy="4453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40458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Method Organization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Arrange</a:t>
            </a:r>
          </a:p>
          <a:p>
            <a:r>
              <a:rPr lang="en-US" dirty="0" smtClean="0"/>
              <a:t>Act</a:t>
            </a:r>
          </a:p>
          <a:p>
            <a:r>
              <a:rPr lang="en-US" dirty="0" smtClean="0"/>
              <a:t>Assert</a:t>
            </a:r>
          </a:p>
          <a:p>
            <a:pPr lvl="1"/>
            <a:r>
              <a:rPr lang="en-US" b="1" dirty="0" smtClean="0"/>
              <a:t>One logical assertion per test!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124200"/>
            <a:ext cx="8256092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54796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Code Is Important, Too!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Keep it maintainable and </a:t>
            </a:r>
            <a:r>
              <a:rPr lang="en-US" i="1" u="sng" dirty="0" smtClean="0"/>
              <a:t>readable</a:t>
            </a:r>
          </a:p>
          <a:p>
            <a:r>
              <a:rPr lang="en-US" dirty="0" smtClean="0"/>
              <a:t>Apply DRY (though maybe not to the same extreme)</a:t>
            </a:r>
            <a:endParaRPr lang="en-US" dirty="0"/>
          </a:p>
        </p:txBody>
      </p:sp>
      <p:sp>
        <p:nvSpPr>
          <p:cNvPr id="4" name="AutoShape 2" descr="http://sneakerpreview.co.uk/Watermarked%20Short%20Course%20Artwork/My%20Designs%20-%20Footwear%20Drawings/My%20Footwear%20Design/Inspiration%20Pictures/Rubber%20Band%20Ball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2" name="Picture 4" descr="http://sneakerpreview.co.uk/Watermarked%20Short%20Course%20Artwork/My%20Designs%20-%20Footwear%20Drawings/My%20Footwear%20Design/Inspiration%20Pictures/Rubber%20Band%20B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700" y="2264709"/>
            <a:ext cx="428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5745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 versus Integration Tests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124200" y="1600200"/>
            <a:ext cx="2895600" cy="43434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0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Object 1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352800" y="2286000"/>
            <a:ext cx="2438400" cy="74295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0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Object 2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895600" y="3200400"/>
            <a:ext cx="2438400" cy="74295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0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Object 3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352800" y="4133850"/>
            <a:ext cx="2438400" cy="74295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0"/>
          <a:lstStyle/>
          <a:p>
            <a:pPr algn="ctr"/>
            <a:r>
              <a:rPr lang="en-US" sz="2000" dirty="0" err="1" smtClean="0">
                <a:latin typeface="Tekton Pro" pitchFamily="34" charset="0"/>
              </a:rPr>
              <a:t>Mathod</a:t>
            </a:r>
            <a:r>
              <a:rPr lang="en-US" sz="2000" dirty="0" smtClean="0">
                <a:latin typeface="Tekton Pro" pitchFamily="34" charset="0"/>
              </a:rPr>
              <a:t> A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895600" y="5029200"/>
            <a:ext cx="2438400" cy="74295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0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Method B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9" name="Can 8"/>
          <p:cNvSpPr/>
          <p:nvPr/>
        </p:nvSpPr>
        <p:spPr bwMode="auto">
          <a:xfrm>
            <a:off x="7391400" y="4876800"/>
            <a:ext cx="1066800" cy="895350"/>
          </a:xfrm>
          <a:prstGeom prst="can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3525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</TotalTime>
  <Words>317</Words>
  <Application>Microsoft Office PowerPoint</Application>
  <PresentationFormat>On-screen Show (4:3)</PresentationFormat>
  <Paragraphs>106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SapphireTemplate</vt:lpstr>
      <vt:lpstr>Test Driven Development </vt:lpstr>
      <vt:lpstr>PowerPoint Presentation</vt:lpstr>
      <vt:lpstr>xUnit Architecture</vt:lpstr>
      <vt:lpstr>A Test Project</vt:lpstr>
      <vt:lpstr>Test Project Organization</vt:lpstr>
      <vt:lpstr>Test Organization</vt:lpstr>
      <vt:lpstr>Test Method Organization</vt:lpstr>
      <vt:lpstr>Test Code Is Important, Too!</vt:lpstr>
      <vt:lpstr>Unit Tests versus Integration Tests</vt:lpstr>
      <vt:lpstr>Unit Testing Efforts</vt:lpstr>
      <vt:lpstr>Test Pyramid</vt:lpstr>
      <vt:lpstr>Test Lifecycle</vt:lpstr>
      <vt:lpstr>PowerPoint Presentation</vt:lpstr>
      <vt:lpstr>Why the Sad Path Matters</vt:lpstr>
      <vt:lpstr>Exceptions</vt:lpstr>
      <vt:lpstr>Pex</vt:lpstr>
      <vt:lpstr>Principles</vt:lpstr>
      <vt:lpstr>Summary</vt:lpstr>
    </vt:vector>
  </TitlesOfParts>
  <LinksUpToDate>false</LinksUpToDate>
  <SharedDoc>false</SharedDoc>
  <HyperlinkBase>http://www.pluralsight.com/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David Starr</dc:creator>
  <cp:lastModifiedBy>bitmask</cp:lastModifiedBy>
  <cp:revision>154</cp:revision>
  <dcterms:created xsi:type="dcterms:W3CDTF">2009-01-22T05:34:26Z</dcterms:created>
  <dcterms:modified xsi:type="dcterms:W3CDTF">2012-04-10T14:48:44Z</dcterms:modified>
</cp:coreProperties>
</file>