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65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1071" autoAdjust="0"/>
  </p:normalViewPr>
  <p:slideViewPr>
    <p:cSldViewPr>
      <p:cViewPr varScale="1">
        <p:scale>
          <a:sx n="67" d="100"/>
          <a:sy n="67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4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1102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12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6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6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277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32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94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2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45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330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0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Loose Coupling &amp; Isolation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IoC</a:t>
            </a:r>
            <a:r>
              <a:rPr lang="en-US" dirty="0" smtClean="0"/>
              <a:t> and DIP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stunt doubles, they substitute for “the real thing”</a:t>
            </a:r>
          </a:p>
        </p:txBody>
      </p:sp>
      <p:pic>
        <p:nvPicPr>
          <p:cNvPr id="7170" name="Picture 2" descr="C:\Users\bitmask\AppData\Local\Microsoft\Windows\Temporary Internet Files\Content.IE5\PF3VI1M7\MP9004388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2822448" cy="20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54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Fakes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Stub will do the least amount of work possible</a:t>
            </a:r>
          </a:p>
          <a:p>
            <a:r>
              <a:rPr lang="en-US" dirty="0" smtClean="0"/>
              <a:t>A fake will provide a complete implementation of something you can’t use in production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06213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57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easy to inspect side-effects and component interactions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262846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240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Sophisticated and dynamic</a:t>
            </a:r>
          </a:p>
          <a:p>
            <a:r>
              <a:rPr lang="en-US" dirty="0" smtClean="0"/>
              <a:t>Can be a fake, stub, or spy</a:t>
            </a:r>
          </a:p>
          <a:p>
            <a:r>
              <a:rPr lang="en-US" dirty="0" smtClean="0"/>
              <a:t>Generally created using a framework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42990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433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 loosely coupled design is a testable design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 testable design is a good design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Is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086600" cy="475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583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Allows Us To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concerns separately</a:t>
            </a:r>
          </a:p>
          <a:p>
            <a:r>
              <a:rPr lang="en-US" dirty="0" smtClean="0"/>
              <a:t>Avoid fragile tests</a:t>
            </a:r>
          </a:p>
          <a:p>
            <a:r>
              <a:rPr lang="en-US" dirty="0" smtClean="0"/>
              <a:t>Avoid context sensitivity</a:t>
            </a:r>
          </a:p>
          <a:p>
            <a:r>
              <a:rPr lang="en-US" dirty="0" smtClean="0"/>
              <a:t>Keep tests repeatable</a:t>
            </a:r>
          </a:p>
          <a:p>
            <a:r>
              <a:rPr lang="en-US" sz="4000" dirty="0" smtClean="0"/>
              <a:t>Have a better design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6495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Allows Us 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more flexible</a:t>
            </a:r>
          </a:p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 smtClean="0"/>
              <a:t>Agile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5952868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800600" y="2590800"/>
            <a:ext cx="1066800" cy="1905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5091699" y="2221468"/>
            <a:ext cx="2040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Set at compile time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84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modules shouldn’t depend on low level modules</a:t>
            </a:r>
            <a:endParaRPr lang="en-US" dirty="0"/>
          </a:p>
        </p:txBody>
      </p:sp>
      <p:pic>
        <p:nvPicPr>
          <p:cNvPr id="3074" name="Picture 2" descr="http://onhuge.com/wordpress/wp-content/uploads/2009/07/dependency_inversion_princi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3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dependency creation</a:t>
            </a:r>
          </a:p>
          <a:p>
            <a:r>
              <a:rPr lang="en-US" dirty="0" smtClean="0"/>
              <a:t>Control the executable flow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4218727" cy="24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3048000"/>
            <a:ext cx="4987146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97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Achieves dependency inversion</a:t>
            </a:r>
          </a:p>
          <a:p>
            <a:r>
              <a:rPr lang="en-US" dirty="0" smtClean="0"/>
              <a:t>Can also use service locator, factories, virtual methods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50954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77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Enables inversion of control through dependency injection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err="1" smtClean="0"/>
              <a:t>Ninject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MEF (to an extent)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33813"/>
            <a:ext cx="6020246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486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Loosely coupled components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Unobtrusive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Harder to see at compile time what components are in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47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58186</TotalTime>
  <Words>208</Words>
  <Application>Microsoft Office PowerPoint</Application>
  <PresentationFormat>On-screen Show (4:3)</PresentationFormat>
  <Paragraphs>55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1_SapphireTemplate</vt:lpstr>
      <vt:lpstr>Loose Coupling &amp; Isolation</vt:lpstr>
      <vt:lpstr>Isolation Is Key</vt:lpstr>
      <vt:lpstr>Isolation Allows Us To …</vt:lpstr>
      <vt:lpstr>Decoupling Allows Us To</vt:lpstr>
      <vt:lpstr>Dependency Inversion Principle</vt:lpstr>
      <vt:lpstr>Inversion of Control</vt:lpstr>
      <vt:lpstr>Dependency Injection</vt:lpstr>
      <vt:lpstr>Inversion of Control Container</vt:lpstr>
      <vt:lpstr>Dependency Injection</vt:lpstr>
      <vt:lpstr>Test Doubles</vt:lpstr>
      <vt:lpstr>Stubs and Fakes</vt:lpstr>
      <vt:lpstr>Spies</vt:lpstr>
      <vt:lpstr>Mocks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4533</cp:revision>
  <dcterms:created xsi:type="dcterms:W3CDTF">2007-12-27T20:50:38Z</dcterms:created>
  <dcterms:modified xsi:type="dcterms:W3CDTF">2012-04-07T14:57:42Z</dcterms:modified>
</cp:coreProperties>
</file>