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  <a:srgbClr val="F15B2A"/>
    <a:srgbClr val="A49DCA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5856"/>
  </p:normalViewPr>
  <p:slideViewPr>
    <p:cSldViewPr snapToGrid="0">
      <p:cViewPr varScale="1">
        <p:scale>
          <a:sx n="92" d="100"/>
          <a:sy n="92" d="100"/>
        </p:scale>
        <p:origin x="76" y="488"/>
      </p:cViewPr>
      <p:guideLst>
        <p:guide orient="horz" pos="32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1219203"/>
            <a:ext cx="103632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36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3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858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061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591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64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1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12192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2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CD8F-2625-413B-8DF4-C09AAB18C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8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11794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Pluralsight_PowerPoint_Template_January-2017</Template>
  <TotalTime>27729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Consolas</vt:lpstr>
      <vt:lpstr>Gotham Book</vt:lpstr>
      <vt:lpstr>Gotham Medium</vt:lpstr>
      <vt:lpstr>Myriad Pro</vt:lpstr>
      <vt:lpstr>Myriad Pro Light</vt:lpstr>
      <vt:lpstr>Segoe UI</vt:lpstr>
      <vt:lpstr>Verdana</vt:lpstr>
      <vt:lpstr>Wingdings</vt:lpstr>
      <vt:lpstr>1_SapphireTemplate</vt:lpstr>
      <vt:lpstr>Networking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Josefik</dc:creator>
  <cp:lastModifiedBy>Scott Allen</cp:lastModifiedBy>
  <cp:revision>129</cp:revision>
  <dcterms:created xsi:type="dcterms:W3CDTF">2017-03-21T20:00:07Z</dcterms:created>
  <dcterms:modified xsi:type="dcterms:W3CDTF">2017-12-09T20:30:46Z</dcterms:modified>
</cp:coreProperties>
</file>