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85730" autoAdjust="0"/>
  </p:normalViewPr>
  <p:slideViewPr>
    <p:cSldViewPr snapToGrid="0">
      <p:cViewPr varScale="1">
        <p:scale>
          <a:sx n="95" d="100"/>
          <a:sy n="95" d="100"/>
        </p:scale>
        <p:origin x="84" y="60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12/9/2017 9:14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43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12/9/2017 9:14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20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12/9/2017 9:14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86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12/9/2017 9:14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7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Along the left – describing what we can build (projects for </a:t>
            </a:r>
            <a:r>
              <a:rPr lang="en-US" dirty="0" err="1"/>
              <a:t>ios</a:t>
            </a:r>
            <a:r>
              <a:rPr lang="en-US" dirty="0"/>
              <a:t>, android, </a:t>
            </a:r>
            <a:r>
              <a:rPr lang="en-US" dirty="0" err="1"/>
              <a:t>linux</a:t>
            </a:r>
            <a:r>
              <a:rPr lang="en-US" dirty="0"/>
              <a:t>, windows)</a:t>
            </a:r>
          </a:p>
          <a:p>
            <a:r>
              <a:rPr lang="en-US" dirty="0"/>
              <a:t>Along the right – describing services offered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Hightlight</a:t>
            </a:r>
            <a:r>
              <a:rPr lang="en-US" dirty="0"/>
              <a:t> that we will be using </a:t>
            </a:r>
            <a:r>
              <a:rPr lang="en-US" dirty="0" err="1"/>
              <a:t>Git</a:t>
            </a:r>
            <a:r>
              <a:rPr lang="en-US" dirty="0"/>
              <a:t> and setting up CI in </a:t>
            </a:r>
            <a:r>
              <a:rPr lang="en-US" dirty="0" err="1"/>
              <a:t>ths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17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4777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3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58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52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57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5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14AD6B-B095-4A63-B497-E71667BA1B5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145000" y="2318435"/>
            <a:ext cx="23023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891AED-E8EA-40A6-A77B-A9E56C2C5D43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5023148" y="2318435"/>
            <a:ext cx="239708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0433BA-8186-4BA6-A94B-C0A995CAD7D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6843021" y="2317835"/>
            <a:ext cx="369039" cy="6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BC72B7F-9231-42D1-9AA4-EED233CFDEEB}"/>
              </a:ext>
            </a:extLst>
          </p:cNvPr>
          <p:cNvCxnSpPr>
            <a:cxnSpLocks/>
            <a:stCxn id="95" idx="3"/>
            <a:endCxn id="31" idx="1"/>
          </p:cNvCxnSpPr>
          <p:nvPr/>
        </p:nvCxnSpPr>
        <p:spPr>
          <a:xfrm>
            <a:off x="8859977" y="2318435"/>
            <a:ext cx="624806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23250-CE4B-4678-902C-0D39D43F6C1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713949" y="3093136"/>
            <a:ext cx="0" cy="216133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6461E6F-D7B4-418E-8100-7A63B36F379F}"/>
              </a:ext>
            </a:extLst>
          </p:cNvPr>
          <p:cNvSpPr/>
          <p:nvPr/>
        </p:nvSpPr>
        <p:spPr bwMode="auto">
          <a:xfrm>
            <a:off x="807641" y="1537973"/>
            <a:ext cx="2337359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SOURCE CONTROL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5718C1-34FF-4AB8-AE45-C821717C4702}"/>
              </a:ext>
            </a:extLst>
          </p:cNvPr>
          <p:cNvSpPr/>
          <p:nvPr/>
        </p:nvSpPr>
        <p:spPr bwMode="auto">
          <a:xfrm>
            <a:off x="3375231" y="1537973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EDC9-CCDC-4239-BFB1-CDD6C96582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0985"/>
            <a:ext cx="11653523" cy="1159438"/>
          </a:xfrm>
        </p:spPr>
        <p:txBody>
          <a:bodyPr/>
          <a:lstStyle/>
          <a:p>
            <a:r>
              <a:rPr lang="en-GB" dirty="0"/>
              <a:t>Continuous Delivery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3C7F56-93BA-41E3-8493-6C3CC3B0A7FB}"/>
              </a:ext>
            </a:extLst>
          </p:cNvPr>
          <p:cNvGrpSpPr/>
          <p:nvPr/>
        </p:nvGrpSpPr>
        <p:grpSpPr>
          <a:xfrm>
            <a:off x="1749812" y="5254472"/>
            <a:ext cx="1901442" cy="1096757"/>
            <a:chOff x="940119" y="5293964"/>
            <a:chExt cx="1940093" cy="1119051"/>
          </a:xfrm>
        </p:grpSpPr>
        <p:sp>
          <p:nvSpPr>
            <p:cNvPr id="7" name="Rectangle 154">
              <a:extLst>
                <a:ext uri="{FF2B5EF4-FFF2-40B4-BE49-F238E27FC236}">
                  <a16:creationId xmlns:a16="http://schemas.microsoft.com/office/drawing/2014/main" id="{CB26866E-F5BE-4012-9FA7-F97584B1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231" y="5293964"/>
              <a:ext cx="1505245" cy="10278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" name="Rectangle 156">
              <a:extLst>
                <a:ext uri="{FF2B5EF4-FFF2-40B4-BE49-F238E27FC236}">
                  <a16:creationId xmlns:a16="http://schemas.microsoft.com/office/drawing/2014/main" id="{8254C9AA-0722-4FA5-BFE1-4B4771E8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447" y="5359343"/>
              <a:ext cx="1398813" cy="8970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9" name="Freeform 158">
              <a:extLst>
                <a:ext uri="{FF2B5EF4-FFF2-40B4-BE49-F238E27FC236}">
                  <a16:creationId xmlns:a16="http://schemas.microsoft.com/office/drawing/2014/main" id="{1BA2F039-A115-4E4A-8A25-8573152F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19" y="6336991"/>
              <a:ext cx="1940093" cy="76024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38213C-EA0C-4A63-AB52-940C0AF17FA0}"/>
              </a:ext>
            </a:extLst>
          </p:cNvPr>
          <p:cNvGrpSpPr/>
          <p:nvPr/>
        </p:nvGrpSpPr>
        <p:grpSpPr>
          <a:xfrm>
            <a:off x="3596823" y="2025466"/>
            <a:ext cx="1152414" cy="933482"/>
            <a:chOff x="4035596" y="2092847"/>
            <a:chExt cx="1175522" cy="952200"/>
          </a:xfrm>
        </p:grpSpPr>
        <p:pic>
          <p:nvPicPr>
            <p:cNvPr id="10" name="Picture 28">
              <a:extLst>
                <a:ext uri="{FF2B5EF4-FFF2-40B4-BE49-F238E27FC236}">
                  <a16:creationId xmlns:a16="http://schemas.microsoft.com/office/drawing/2014/main" id="{07162EBE-F1D0-40C4-9854-8D2AFF954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075"/>
            <a:stretch/>
          </p:blipFill>
          <p:spPr bwMode="auto">
            <a:xfrm>
              <a:off x="4035596" y="2092847"/>
              <a:ext cx="1025153" cy="880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Accepted DEV">
              <a:extLst>
                <a:ext uri="{FF2B5EF4-FFF2-40B4-BE49-F238E27FC236}">
                  <a16:creationId xmlns:a16="http://schemas.microsoft.com/office/drawing/2014/main" id="{39CB0166-C521-4DCC-A179-58399CBE952D}"/>
                </a:ext>
              </a:extLst>
            </p:cNvPr>
            <p:cNvGrpSpPr/>
            <p:nvPr/>
          </p:nvGrpSpPr>
          <p:grpSpPr>
            <a:xfrm>
              <a:off x="4754389" y="2588318"/>
              <a:ext cx="456729" cy="456729"/>
              <a:chOff x="4382751" y="3909289"/>
              <a:chExt cx="456852" cy="456852"/>
            </a:xfrm>
          </p:grpSpPr>
          <p:sp>
            <p:nvSpPr>
              <p:cNvPr id="12" name="Accepted">
                <a:extLst>
                  <a:ext uri="{FF2B5EF4-FFF2-40B4-BE49-F238E27FC236}">
                    <a16:creationId xmlns:a16="http://schemas.microsoft.com/office/drawing/2014/main" id="{5A8D40B3-A1B3-466C-8D28-9C1538FE5380}"/>
                  </a:ext>
                </a:extLst>
              </p:cNvPr>
              <p:cNvSpPr/>
              <p:nvPr/>
            </p:nvSpPr>
            <p:spPr bwMode="auto">
              <a:xfrm>
                <a:off x="4382751" y="3909289"/>
                <a:ext cx="456852" cy="4568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83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745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F77C7FDA-A117-4145-A746-7CC81BCB9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0627" y="4004450"/>
                <a:ext cx="301100" cy="266531"/>
              </a:xfrm>
              <a:custGeom>
                <a:avLst/>
                <a:gdLst>
                  <a:gd name="T0" fmla="*/ 1202 w 1202"/>
                  <a:gd name="T1" fmla="*/ 175 h 1064"/>
                  <a:gd name="T2" fmla="*/ 975 w 1202"/>
                  <a:gd name="T3" fmla="*/ 0 h 1064"/>
                  <a:gd name="T4" fmla="*/ 458 w 1202"/>
                  <a:gd name="T5" fmla="*/ 676 h 1064"/>
                  <a:gd name="T6" fmla="*/ 163 w 1202"/>
                  <a:gd name="T7" fmla="*/ 449 h 1064"/>
                  <a:gd name="T8" fmla="*/ 0 w 1202"/>
                  <a:gd name="T9" fmla="*/ 662 h 1064"/>
                  <a:gd name="T10" fmla="*/ 522 w 1202"/>
                  <a:gd name="T11" fmla="*/ 1064 h 1064"/>
                  <a:gd name="T12" fmla="*/ 685 w 1202"/>
                  <a:gd name="T13" fmla="*/ 851 h 1064"/>
                  <a:gd name="T14" fmla="*/ 685 w 1202"/>
                  <a:gd name="T15" fmla="*/ 851 h 1064"/>
                  <a:gd name="T16" fmla="*/ 1202 w 1202"/>
                  <a:gd name="T17" fmla="*/ 175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" h="1064">
                    <a:moveTo>
                      <a:pt x="1202" y="175"/>
                    </a:moveTo>
                    <a:lnTo>
                      <a:pt x="975" y="0"/>
                    </a:lnTo>
                    <a:lnTo>
                      <a:pt x="458" y="676"/>
                    </a:lnTo>
                    <a:lnTo>
                      <a:pt x="163" y="449"/>
                    </a:lnTo>
                    <a:lnTo>
                      <a:pt x="0" y="662"/>
                    </a:lnTo>
                    <a:lnTo>
                      <a:pt x="522" y="1064"/>
                    </a:lnTo>
                    <a:lnTo>
                      <a:pt x="685" y="851"/>
                    </a:lnTo>
                    <a:lnTo>
                      <a:pt x="685" y="851"/>
                    </a:lnTo>
                    <a:lnTo>
                      <a:pt x="1202" y="17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5914">
                  <a:defRPr/>
                </a:pPr>
                <a:endParaRPr lang="en-US" sz="1667">
                  <a:solidFill>
                    <a:srgbClr val="000000"/>
                  </a:solidFill>
                  <a:latin typeface="Segoe UI Semilight"/>
                </a:endParaRP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44B875C-145E-4DC6-8F66-36A34871B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5" y="4122070"/>
            <a:ext cx="1378319" cy="24669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F9CE0-12A5-4487-AEC7-51A17D822854}"/>
              </a:ext>
            </a:extLst>
          </p:cNvPr>
          <p:cNvSpPr txBox="1"/>
          <p:nvPr/>
        </p:nvSpPr>
        <p:spPr>
          <a:xfrm>
            <a:off x="1325855" y="5149356"/>
            <a:ext cx="315792" cy="189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solidFill>
                  <a:srgbClr val="FFFFFF"/>
                </a:solidFill>
                <a:latin typeface="Segoe UI Semilight"/>
              </a:rPr>
              <a:t>DEV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E5C37F-7100-4F30-8DD6-F0EA33729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46" y="4400879"/>
            <a:ext cx="1074214" cy="2108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4DF518-2838-4767-B85A-E5DCF1B971BB}"/>
              </a:ext>
            </a:extLst>
          </p:cNvPr>
          <p:cNvSpPr txBox="1"/>
          <p:nvPr/>
        </p:nvSpPr>
        <p:spPr>
          <a:xfrm>
            <a:off x="3812546" y="5149356"/>
            <a:ext cx="323686" cy="1899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OPS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EC57E8-099E-4911-AE49-BE6BA223C07F}"/>
              </a:ext>
            </a:extLst>
          </p:cNvPr>
          <p:cNvGrpSpPr/>
          <p:nvPr/>
        </p:nvGrpSpPr>
        <p:grpSpPr>
          <a:xfrm>
            <a:off x="2501564" y="5506190"/>
            <a:ext cx="425743" cy="441675"/>
            <a:chOff x="1707792" y="5550508"/>
            <a:chExt cx="434335" cy="4505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64674C-116A-4ECD-A615-F592B72EBD8E}"/>
                </a:ext>
              </a:extLst>
            </p:cNvPr>
            <p:cNvGrpSpPr/>
            <p:nvPr/>
          </p:nvGrpSpPr>
          <p:grpSpPr>
            <a:xfrm>
              <a:off x="1707792" y="5550508"/>
              <a:ext cx="433342" cy="450589"/>
              <a:chOff x="652595" y="2571201"/>
              <a:chExt cx="609169" cy="633414"/>
            </a:xfrm>
          </p:grpSpPr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19493BF7-82AE-466D-A78D-687A240AA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595" y="2571201"/>
                <a:ext cx="609169" cy="633414"/>
              </a:xfrm>
              <a:custGeom>
                <a:avLst/>
                <a:gdLst>
                  <a:gd name="T0" fmla="*/ 67 w 644"/>
                  <a:gd name="T1" fmla="*/ 0 h 671"/>
                  <a:gd name="T2" fmla="*/ 0 w 644"/>
                  <a:gd name="T3" fmla="*/ 68 h 671"/>
                  <a:gd name="T4" fmla="*/ 0 w 644"/>
                  <a:gd name="T5" fmla="*/ 603 h 671"/>
                  <a:gd name="T6" fmla="*/ 67 w 644"/>
                  <a:gd name="T7" fmla="*/ 671 h 671"/>
                  <a:gd name="T8" fmla="*/ 576 w 644"/>
                  <a:gd name="T9" fmla="*/ 671 h 671"/>
                  <a:gd name="T10" fmla="*/ 644 w 644"/>
                  <a:gd name="T11" fmla="*/ 603 h 671"/>
                  <a:gd name="T12" fmla="*/ 644 w 644"/>
                  <a:gd name="T13" fmla="*/ 193 h 671"/>
                  <a:gd name="T14" fmla="*/ 644 w 644"/>
                  <a:gd name="T15" fmla="*/ 127 h 671"/>
                  <a:gd name="T16" fmla="*/ 515 w 644"/>
                  <a:gd name="T17" fmla="*/ 0 h 671"/>
                  <a:gd name="T18" fmla="*/ 445 w 644"/>
                  <a:gd name="T19" fmla="*/ 0 h 671"/>
                  <a:gd name="T20" fmla="*/ 67 w 644"/>
                  <a:gd name="T21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4" h="671">
                    <a:moveTo>
                      <a:pt x="67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41"/>
                      <a:pt x="30" y="671"/>
                      <a:pt x="67" y="671"/>
                    </a:cubicBezTo>
                    <a:cubicBezTo>
                      <a:pt x="576" y="671"/>
                      <a:pt x="576" y="671"/>
                      <a:pt x="576" y="671"/>
                    </a:cubicBezTo>
                    <a:cubicBezTo>
                      <a:pt x="613" y="671"/>
                      <a:pt x="644" y="641"/>
                      <a:pt x="644" y="603"/>
                    </a:cubicBezTo>
                    <a:cubicBezTo>
                      <a:pt x="644" y="193"/>
                      <a:pt x="644" y="193"/>
                      <a:pt x="644" y="193"/>
                    </a:cubicBezTo>
                    <a:cubicBezTo>
                      <a:pt x="644" y="156"/>
                      <a:pt x="644" y="127"/>
                      <a:pt x="644" y="127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515" y="0"/>
                      <a:pt x="482" y="0"/>
                      <a:pt x="445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57FA163-5502-4B4E-93FF-34D285D26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49" y="2734135"/>
                <a:ext cx="107771" cy="333265"/>
              </a:xfrm>
              <a:custGeom>
                <a:avLst/>
                <a:gdLst>
                  <a:gd name="T0" fmla="*/ 23 w 86"/>
                  <a:gd name="T1" fmla="*/ 56 h 265"/>
                  <a:gd name="T2" fmla="*/ 23 w 86"/>
                  <a:gd name="T3" fmla="*/ 90 h 265"/>
                  <a:gd name="T4" fmla="*/ 0 w 86"/>
                  <a:gd name="T5" fmla="*/ 119 h 265"/>
                  <a:gd name="T6" fmla="*/ 0 w 86"/>
                  <a:gd name="T7" fmla="*/ 146 h 265"/>
                  <a:gd name="T8" fmla="*/ 23 w 86"/>
                  <a:gd name="T9" fmla="*/ 174 h 265"/>
                  <a:gd name="T10" fmla="*/ 23 w 86"/>
                  <a:gd name="T11" fmla="*/ 210 h 265"/>
                  <a:gd name="T12" fmla="*/ 36 w 86"/>
                  <a:gd name="T13" fmla="*/ 251 h 265"/>
                  <a:gd name="T14" fmla="*/ 86 w 86"/>
                  <a:gd name="T15" fmla="*/ 265 h 265"/>
                  <a:gd name="T16" fmla="*/ 86 w 86"/>
                  <a:gd name="T17" fmla="*/ 237 h 265"/>
                  <a:gd name="T18" fmla="*/ 67 w 86"/>
                  <a:gd name="T19" fmla="*/ 231 h 265"/>
                  <a:gd name="T20" fmla="*/ 62 w 86"/>
                  <a:gd name="T21" fmla="*/ 210 h 265"/>
                  <a:gd name="T22" fmla="*/ 62 w 86"/>
                  <a:gd name="T23" fmla="*/ 179 h 265"/>
                  <a:gd name="T24" fmla="*/ 39 w 86"/>
                  <a:gd name="T25" fmla="*/ 133 h 265"/>
                  <a:gd name="T26" fmla="*/ 39 w 86"/>
                  <a:gd name="T27" fmla="*/ 132 h 265"/>
                  <a:gd name="T28" fmla="*/ 62 w 86"/>
                  <a:gd name="T29" fmla="*/ 87 h 265"/>
                  <a:gd name="T30" fmla="*/ 62 w 86"/>
                  <a:gd name="T31" fmla="*/ 55 h 265"/>
                  <a:gd name="T32" fmla="*/ 86 w 86"/>
                  <a:gd name="T33" fmla="*/ 28 h 265"/>
                  <a:gd name="T34" fmla="*/ 86 w 86"/>
                  <a:gd name="T35" fmla="*/ 0 h 265"/>
                  <a:gd name="T36" fmla="*/ 36 w 86"/>
                  <a:gd name="T37" fmla="*/ 14 h 265"/>
                  <a:gd name="T38" fmla="*/ 23 w 86"/>
                  <a:gd name="T39" fmla="*/ 56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265">
                    <a:moveTo>
                      <a:pt x="23" y="56"/>
                    </a:moveTo>
                    <a:lnTo>
                      <a:pt x="23" y="90"/>
                    </a:lnTo>
                    <a:cubicBezTo>
                      <a:pt x="23" y="109"/>
                      <a:pt x="16" y="119"/>
                      <a:pt x="0" y="119"/>
                    </a:cubicBezTo>
                    <a:lnTo>
                      <a:pt x="0" y="146"/>
                    </a:lnTo>
                    <a:cubicBezTo>
                      <a:pt x="16" y="146"/>
                      <a:pt x="23" y="156"/>
                      <a:pt x="23" y="174"/>
                    </a:cubicBezTo>
                    <a:lnTo>
                      <a:pt x="23" y="210"/>
                    </a:lnTo>
                    <a:cubicBezTo>
                      <a:pt x="23" y="229"/>
                      <a:pt x="27" y="243"/>
                      <a:pt x="36" y="251"/>
                    </a:cubicBezTo>
                    <a:cubicBezTo>
                      <a:pt x="45" y="260"/>
                      <a:pt x="62" y="265"/>
                      <a:pt x="86" y="265"/>
                    </a:cubicBezTo>
                    <a:lnTo>
                      <a:pt x="86" y="237"/>
                    </a:lnTo>
                    <a:cubicBezTo>
                      <a:pt x="77" y="237"/>
                      <a:pt x="71" y="235"/>
                      <a:pt x="67" y="231"/>
                    </a:cubicBezTo>
                    <a:cubicBezTo>
                      <a:pt x="64" y="227"/>
                      <a:pt x="62" y="220"/>
                      <a:pt x="62" y="210"/>
                    </a:cubicBezTo>
                    <a:lnTo>
                      <a:pt x="62" y="179"/>
                    </a:lnTo>
                    <a:cubicBezTo>
                      <a:pt x="62" y="154"/>
                      <a:pt x="54" y="139"/>
                      <a:pt x="39" y="133"/>
                    </a:cubicBezTo>
                    <a:lnTo>
                      <a:pt x="39" y="132"/>
                    </a:lnTo>
                    <a:cubicBezTo>
                      <a:pt x="54" y="126"/>
                      <a:pt x="62" y="111"/>
                      <a:pt x="62" y="87"/>
                    </a:cubicBezTo>
                    <a:lnTo>
                      <a:pt x="62" y="55"/>
                    </a:lnTo>
                    <a:cubicBezTo>
                      <a:pt x="62" y="37"/>
                      <a:pt x="70" y="28"/>
                      <a:pt x="86" y="28"/>
                    </a:cubicBezTo>
                    <a:lnTo>
                      <a:pt x="86" y="0"/>
                    </a:lnTo>
                    <a:cubicBezTo>
                      <a:pt x="62" y="0"/>
                      <a:pt x="46" y="5"/>
                      <a:pt x="36" y="14"/>
                    </a:cubicBezTo>
                    <a:cubicBezTo>
                      <a:pt x="28" y="23"/>
                      <a:pt x="23" y="37"/>
                      <a:pt x="23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57B4B6AB-6C4F-4FA4-96E2-F7471AA31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685" y="2734135"/>
                <a:ext cx="107771" cy="333265"/>
              </a:xfrm>
              <a:custGeom>
                <a:avLst/>
                <a:gdLst>
                  <a:gd name="T0" fmla="*/ 62 w 85"/>
                  <a:gd name="T1" fmla="*/ 90 h 265"/>
                  <a:gd name="T2" fmla="*/ 62 w 85"/>
                  <a:gd name="T3" fmla="*/ 56 h 265"/>
                  <a:gd name="T4" fmla="*/ 50 w 85"/>
                  <a:gd name="T5" fmla="*/ 15 h 265"/>
                  <a:gd name="T6" fmla="*/ 0 w 85"/>
                  <a:gd name="T7" fmla="*/ 0 h 265"/>
                  <a:gd name="T8" fmla="*/ 0 w 85"/>
                  <a:gd name="T9" fmla="*/ 28 h 265"/>
                  <a:gd name="T10" fmla="*/ 24 w 85"/>
                  <a:gd name="T11" fmla="*/ 55 h 265"/>
                  <a:gd name="T12" fmla="*/ 24 w 85"/>
                  <a:gd name="T13" fmla="*/ 85 h 265"/>
                  <a:gd name="T14" fmla="*/ 47 w 85"/>
                  <a:gd name="T15" fmla="*/ 132 h 265"/>
                  <a:gd name="T16" fmla="*/ 47 w 85"/>
                  <a:gd name="T17" fmla="*/ 133 h 265"/>
                  <a:gd name="T18" fmla="*/ 24 w 85"/>
                  <a:gd name="T19" fmla="*/ 178 h 265"/>
                  <a:gd name="T20" fmla="*/ 24 w 85"/>
                  <a:gd name="T21" fmla="*/ 210 h 265"/>
                  <a:gd name="T22" fmla="*/ 19 w 85"/>
                  <a:gd name="T23" fmla="*/ 231 h 265"/>
                  <a:gd name="T24" fmla="*/ 0 w 85"/>
                  <a:gd name="T25" fmla="*/ 237 h 265"/>
                  <a:gd name="T26" fmla="*/ 0 w 85"/>
                  <a:gd name="T27" fmla="*/ 265 h 265"/>
                  <a:gd name="T28" fmla="*/ 50 w 85"/>
                  <a:gd name="T29" fmla="*/ 251 h 265"/>
                  <a:gd name="T30" fmla="*/ 62 w 85"/>
                  <a:gd name="T31" fmla="*/ 209 h 265"/>
                  <a:gd name="T32" fmla="*/ 62 w 85"/>
                  <a:gd name="T33" fmla="*/ 174 h 265"/>
                  <a:gd name="T34" fmla="*/ 85 w 85"/>
                  <a:gd name="T35" fmla="*/ 146 h 265"/>
                  <a:gd name="T36" fmla="*/ 85 w 85"/>
                  <a:gd name="T37" fmla="*/ 119 h 265"/>
                  <a:gd name="T38" fmla="*/ 62 w 85"/>
                  <a:gd name="T39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265">
                    <a:moveTo>
                      <a:pt x="62" y="90"/>
                    </a:moveTo>
                    <a:lnTo>
                      <a:pt x="62" y="56"/>
                    </a:lnTo>
                    <a:cubicBezTo>
                      <a:pt x="62" y="37"/>
                      <a:pt x="58" y="23"/>
                      <a:pt x="50" y="15"/>
                    </a:cubicBezTo>
                    <a:cubicBezTo>
                      <a:pt x="40" y="5"/>
                      <a:pt x="23" y="0"/>
                      <a:pt x="0" y="0"/>
                    </a:cubicBezTo>
                    <a:lnTo>
                      <a:pt x="0" y="28"/>
                    </a:lnTo>
                    <a:cubicBezTo>
                      <a:pt x="16" y="28"/>
                      <a:pt x="24" y="37"/>
                      <a:pt x="24" y="55"/>
                    </a:cubicBezTo>
                    <a:lnTo>
                      <a:pt x="24" y="85"/>
                    </a:lnTo>
                    <a:cubicBezTo>
                      <a:pt x="24" y="110"/>
                      <a:pt x="32" y="126"/>
                      <a:pt x="47" y="132"/>
                    </a:cubicBezTo>
                    <a:lnTo>
                      <a:pt x="47" y="133"/>
                    </a:lnTo>
                    <a:cubicBezTo>
                      <a:pt x="32" y="139"/>
                      <a:pt x="24" y="154"/>
                      <a:pt x="24" y="178"/>
                    </a:cubicBezTo>
                    <a:lnTo>
                      <a:pt x="24" y="210"/>
                    </a:lnTo>
                    <a:cubicBezTo>
                      <a:pt x="24" y="219"/>
                      <a:pt x="22" y="226"/>
                      <a:pt x="19" y="231"/>
                    </a:cubicBezTo>
                    <a:cubicBezTo>
                      <a:pt x="15" y="235"/>
                      <a:pt x="9" y="237"/>
                      <a:pt x="0" y="237"/>
                    </a:cubicBezTo>
                    <a:lnTo>
                      <a:pt x="0" y="265"/>
                    </a:lnTo>
                    <a:cubicBezTo>
                      <a:pt x="24" y="265"/>
                      <a:pt x="41" y="260"/>
                      <a:pt x="50" y="251"/>
                    </a:cubicBezTo>
                    <a:cubicBezTo>
                      <a:pt x="58" y="242"/>
                      <a:pt x="62" y="229"/>
                      <a:pt x="62" y="209"/>
                    </a:cubicBezTo>
                    <a:lnTo>
                      <a:pt x="62" y="174"/>
                    </a:lnTo>
                    <a:cubicBezTo>
                      <a:pt x="62" y="156"/>
                      <a:pt x="70" y="146"/>
                      <a:pt x="85" y="146"/>
                    </a:cubicBezTo>
                    <a:lnTo>
                      <a:pt x="85" y="119"/>
                    </a:lnTo>
                    <a:cubicBezTo>
                      <a:pt x="70" y="119"/>
                      <a:pt x="62" y="109"/>
                      <a:pt x="62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419FCBF-A754-4125-B908-44B86A3F2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5550508"/>
              <a:ext cx="89489" cy="85748"/>
            </a:xfrm>
            <a:custGeom>
              <a:avLst/>
              <a:gdLst>
                <a:gd name="T0" fmla="*/ 81 w 81"/>
                <a:gd name="T1" fmla="*/ 79 h 79"/>
                <a:gd name="T2" fmla="*/ 0 w 81"/>
                <a:gd name="T3" fmla="*/ 0 h 79"/>
                <a:gd name="T4" fmla="*/ 0 w 81"/>
                <a:gd name="T5" fmla="*/ 79 h 79"/>
                <a:gd name="T6" fmla="*/ 81 w 81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9">
                  <a:moveTo>
                    <a:pt x="81" y="79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81" y="7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/>
          </p:spPr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913925">
                <a:defRPr/>
              </a:pPr>
              <a:endParaRPr lang="en-US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CB90710-1665-4100-938C-EC954834840B}"/>
              </a:ext>
            </a:extLst>
          </p:cNvPr>
          <p:cNvGrpSpPr/>
          <p:nvPr/>
        </p:nvGrpSpPr>
        <p:grpSpPr>
          <a:xfrm>
            <a:off x="9484783" y="5113131"/>
            <a:ext cx="2337359" cy="1560924"/>
            <a:chOff x="9674972" y="4990400"/>
            <a:chExt cx="2384228" cy="15922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582B89-7FFE-4A4C-A4A2-378B495BC7DD}"/>
                </a:ext>
              </a:extLst>
            </p:cNvPr>
            <p:cNvSpPr/>
            <p:nvPr/>
          </p:nvSpPr>
          <p:spPr bwMode="auto">
            <a:xfrm>
              <a:off x="9674972" y="4990400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PRODUCTION</a:t>
              </a:r>
            </a:p>
          </p:txBody>
        </p:sp>
        <p:sp>
          <p:nvSpPr>
            <p:cNvPr id="36" name="APP 3">
              <a:extLst>
                <a:ext uri="{FF2B5EF4-FFF2-40B4-BE49-F238E27FC236}">
                  <a16:creationId xmlns:a16="http://schemas.microsoft.com/office/drawing/2014/main" id="{B3F722B3-0F65-4A7F-850F-CDA002933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5555666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>
                <a:solidFill>
                  <a:srgbClr val="000000"/>
                </a:solidFill>
                <a:latin typeface="Segoe UI Semilight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A4469A-F404-4D36-9165-AE9C0C495186}"/>
              </a:ext>
            </a:extLst>
          </p:cNvPr>
          <p:cNvGrpSpPr/>
          <p:nvPr/>
        </p:nvGrpSpPr>
        <p:grpSpPr>
          <a:xfrm>
            <a:off x="9484783" y="1537973"/>
            <a:ext cx="2337359" cy="1560924"/>
            <a:chOff x="9674972" y="1562533"/>
            <a:chExt cx="2384228" cy="15922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816BA9-6E5C-449F-BE7E-00CFC7D23FA3}"/>
                </a:ext>
              </a:extLst>
            </p:cNvPr>
            <p:cNvSpPr/>
            <p:nvPr/>
          </p:nvSpPr>
          <p:spPr bwMode="auto">
            <a:xfrm>
              <a:off x="9674972" y="1562533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34" name="APP 1">
              <a:extLst>
                <a:ext uri="{FF2B5EF4-FFF2-40B4-BE49-F238E27FC236}">
                  <a16:creationId xmlns:a16="http://schemas.microsoft.com/office/drawing/2014/main" id="{0CE691A0-49A4-456F-B402-0C0B74EF2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2128949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 dirty="0">
                <a:solidFill>
                  <a:srgbClr val="000000"/>
                </a:solidFill>
                <a:latin typeface="Segoe UI Semilight"/>
              </a:endParaRPr>
            </a:p>
          </p:txBody>
        </p:sp>
        <p:grpSp>
          <p:nvGrpSpPr>
            <p:cNvPr id="37" name="CODE 2" descr="Down:  CODE 2">
              <a:extLst>
                <a:ext uri="{FF2B5EF4-FFF2-40B4-BE49-F238E27FC236}">
                  <a16:creationId xmlns:a16="http://schemas.microsoft.com/office/drawing/2014/main" id="{151B65D0-3392-407D-8036-0E4994627B1C}"/>
                </a:ext>
              </a:extLst>
            </p:cNvPr>
            <p:cNvGrpSpPr/>
            <p:nvPr/>
          </p:nvGrpSpPr>
          <p:grpSpPr>
            <a:xfrm>
              <a:off x="10081715" y="2233697"/>
              <a:ext cx="538060" cy="560813"/>
              <a:chOff x="2328300" y="3506767"/>
              <a:chExt cx="551703" cy="575034"/>
            </a:xfrm>
          </p:grpSpPr>
          <p:sp>
            <p:nvSpPr>
              <p:cNvPr id="38" name="AutoShape 3">
                <a:extLst>
                  <a:ext uri="{FF2B5EF4-FFF2-40B4-BE49-F238E27FC236}">
                    <a16:creationId xmlns:a16="http://schemas.microsoft.com/office/drawing/2014/main" id="{9910DC45-7ADF-4116-80D4-579A0F958B4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330370" y="3507272"/>
                <a:ext cx="543013" cy="555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5" tIns="44802" rIns="89605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925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118F71A-780C-43F3-B883-F138E240D170}"/>
                  </a:ext>
                </a:extLst>
              </p:cNvPr>
              <p:cNvGrpSpPr/>
              <p:nvPr/>
            </p:nvGrpSpPr>
            <p:grpSpPr>
              <a:xfrm>
                <a:off x="2328300" y="3506767"/>
                <a:ext cx="551703" cy="575034"/>
                <a:chOff x="3937001" y="4448175"/>
                <a:chExt cx="638175" cy="665163"/>
              </a:xfrm>
            </p:grpSpPr>
            <p:grpSp>
              <p:nvGrpSpPr>
                <p:cNvPr id="40" name="Group 10">
                  <a:extLst>
                    <a:ext uri="{FF2B5EF4-FFF2-40B4-BE49-F238E27FC236}">
                      <a16:creationId xmlns:a16="http://schemas.microsoft.com/office/drawing/2014/main" id="{AF4DC261-474B-430E-A265-45CB986AC7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37001" y="4448175"/>
                  <a:ext cx="638175" cy="665163"/>
                  <a:chOff x="2480" y="2802"/>
                  <a:chExt cx="402" cy="419"/>
                </a:xfrm>
              </p:grpSpPr>
              <p:sp>
                <p:nvSpPr>
                  <p:cNvPr id="44" name="AutoShape 9">
                    <a:extLst>
                      <a:ext uri="{FF2B5EF4-FFF2-40B4-BE49-F238E27FC236}">
                        <a16:creationId xmlns:a16="http://schemas.microsoft.com/office/drawing/2014/main" id="{C7B8D93D-6193-458C-B10A-E4A34DC82968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81" y="2802"/>
                    <a:ext cx="400" cy="4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5" name="Freeform 11">
                    <a:extLst>
                      <a:ext uri="{FF2B5EF4-FFF2-40B4-BE49-F238E27FC236}">
                        <a16:creationId xmlns:a16="http://schemas.microsoft.com/office/drawing/2014/main" id="{1C80EF9C-0E44-49A9-9857-C23FB2978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0" y="2802"/>
                    <a:ext cx="402" cy="418"/>
                  </a:xfrm>
                  <a:custGeom>
                    <a:avLst/>
                    <a:gdLst>
                      <a:gd name="T0" fmla="*/ 67 w 644"/>
                      <a:gd name="T1" fmla="*/ 0 h 671"/>
                      <a:gd name="T2" fmla="*/ 0 w 644"/>
                      <a:gd name="T3" fmla="*/ 68 h 671"/>
                      <a:gd name="T4" fmla="*/ 0 w 644"/>
                      <a:gd name="T5" fmla="*/ 603 h 671"/>
                      <a:gd name="T6" fmla="*/ 67 w 644"/>
                      <a:gd name="T7" fmla="*/ 671 h 671"/>
                      <a:gd name="T8" fmla="*/ 576 w 644"/>
                      <a:gd name="T9" fmla="*/ 671 h 671"/>
                      <a:gd name="T10" fmla="*/ 644 w 644"/>
                      <a:gd name="T11" fmla="*/ 603 h 671"/>
                      <a:gd name="T12" fmla="*/ 644 w 644"/>
                      <a:gd name="T13" fmla="*/ 193 h 671"/>
                      <a:gd name="T14" fmla="*/ 644 w 644"/>
                      <a:gd name="T15" fmla="*/ 127 h 671"/>
                      <a:gd name="T16" fmla="*/ 515 w 644"/>
                      <a:gd name="T17" fmla="*/ 0 h 671"/>
                      <a:gd name="T18" fmla="*/ 445 w 644"/>
                      <a:gd name="T19" fmla="*/ 0 h 671"/>
                      <a:gd name="T20" fmla="*/ 67 w 644"/>
                      <a:gd name="T21" fmla="*/ 0 h 6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44" h="671">
                        <a:moveTo>
                          <a:pt x="67" y="0"/>
                        </a:moveTo>
                        <a:cubicBezTo>
                          <a:pt x="30" y="0"/>
                          <a:pt x="0" y="30"/>
                          <a:pt x="0" y="68"/>
                        </a:cubicBezTo>
                        <a:cubicBezTo>
                          <a:pt x="0" y="603"/>
                          <a:pt x="0" y="603"/>
                          <a:pt x="0" y="603"/>
                        </a:cubicBezTo>
                        <a:cubicBezTo>
                          <a:pt x="0" y="641"/>
                          <a:pt x="30" y="671"/>
                          <a:pt x="67" y="671"/>
                        </a:cubicBezTo>
                        <a:cubicBezTo>
                          <a:pt x="576" y="671"/>
                          <a:pt x="576" y="671"/>
                          <a:pt x="576" y="671"/>
                        </a:cubicBezTo>
                        <a:cubicBezTo>
                          <a:pt x="613" y="671"/>
                          <a:pt x="644" y="641"/>
                          <a:pt x="644" y="603"/>
                        </a:cubicBezTo>
                        <a:cubicBezTo>
                          <a:pt x="644" y="193"/>
                          <a:pt x="644" y="193"/>
                          <a:pt x="644" y="193"/>
                        </a:cubicBezTo>
                        <a:cubicBezTo>
                          <a:pt x="644" y="156"/>
                          <a:pt x="644" y="127"/>
                          <a:pt x="644" y="127"/>
                        </a:cubicBezTo>
                        <a:cubicBezTo>
                          <a:pt x="515" y="0"/>
                          <a:pt x="515" y="0"/>
                          <a:pt x="515" y="0"/>
                        </a:cubicBezTo>
                        <a:cubicBezTo>
                          <a:pt x="515" y="0"/>
                          <a:pt x="482" y="0"/>
                          <a:pt x="445" y="0"/>
                        </a:cubicBez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6" name="Freeform 12">
                    <a:extLst>
                      <a:ext uri="{FF2B5EF4-FFF2-40B4-BE49-F238E27FC236}">
                        <a16:creationId xmlns:a16="http://schemas.microsoft.com/office/drawing/2014/main" id="{287EE01F-9B6C-49C3-BA29-3D95A8D427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1" y="2802"/>
                    <a:ext cx="81" cy="79"/>
                  </a:xfrm>
                  <a:custGeom>
                    <a:avLst/>
                    <a:gdLst>
                      <a:gd name="T0" fmla="*/ 81 w 81"/>
                      <a:gd name="T1" fmla="*/ 79 h 79"/>
                      <a:gd name="T2" fmla="*/ 0 w 81"/>
                      <a:gd name="T3" fmla="*/ 0 h 79"/>
                      <a:gd name="T4" fmla="*/ 0 w 81"/>
                      <a:gd name="T5" fmla="*/ 79 h 79"/>
                      <a:gd name="T6" fmla="*/ 81 w 81"/>
                      <a:gd name="T7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1" h="79">
                        <a:moveTo>
                          <a:pt x="81" y="79"/>
                        </a:moveTo>
                        <a:lnTo>
                          <a:pt x="0" y="0"/>
                        </a:lnTo>
                        <a:lnTo>
                          <a:pt x="0" y="79"/>
                        </a:lnTo>
                        <a:lnTo>
                          <a:pt x="81" y="79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B379DF8-F3C4-4220-97A5-B0150A34B190}"/>
                    </a:ext>
                  </a:extLst>
                </p:cNvPr>
                <p:cNvGrpSpPr/>
                <p:nvPr/>
              </p:nvGrpSpPr>
              <p:grpSpPr>
                <a:xfrm>
                  <a:off x="4120302" y="4618868"/>
                  <a:ext cx="293550" cy="349134"/>
                  <a:chOff x="4662074" y="4335997"/>
                  <a:chExt cx="234105" cy="278433"/>
                </a:xfrm>
              </p:grpSpPr>
              <p:sp>
                <p:nvSpPr>
                  <p:cNvPr id="42" name="Freeform 6">
                    <a:extLst>
                      <a:ext uri="{FF2B5EF4-FFF2-40B4-BE49-F238E27FC236}">
                        <a16:creationId xmlns:a16="http://schemas.microsoft.com/office/drawing/2014/main" id="{429BB2BB-2A35-47FC-AEC9-C7967AAE0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2074" y="4335997"/>
                    <a:ext cx="90040" cy="278433"/>
                  </a:xfrm>
                  <a:custGeom>
                    <a:avLst/>
                    <a:gdLst>
                      <a:gd name="T0" fmla="*/ 23 w 86"/>
                      <a:gd name="T1" fmla="*/ 56 h 265"/>
                      <a:gd name="T2" fmla="*/ 23 w 86"/>
                      <a:gd name="T3" fmla="*/ 90 h 265"/>
                      <a:gd name="T4" fmla="*/ 0 w 86"/>
                      <a:gd name="T5" fmla="*/ 119 h 265"/>
                      <a:gd name="T6" fmla="*/ 0 w 86"/>
                      <a:gd name="T7" fmla="*/ 146 h 265"/>
                      <a:gd name="T8" fmla="*/ 23 w 86"/>
                      <a:gd name="T9" fmla="*/ 174 h 265"/>
                      <a:gd name="T10" fmla="*/ 23 w 86"/>
                      <a:gd name="T11" fmla="*/ 210 h 265"/>
                      <a:gd name="T12" fmla="*/ 36 w 86"/>
                      <a:gd name="T13" fmla="*/ 251 h 265"/>
                      <a:gd name="T14" fmla="*/ 86 w 86"/>
                      <a:gd name="T15" fmla="*/ 265 h 265"/>
                      <a:gd name="T16" fmla="*/ 86 w 86"/>
                      <a:gd name="T17" fmla="*/ 237 h 265"/>
                      <a:gd name="T18" fmla="*/ 67 w 86"/>
                      <a:gd name="T19" fmla="*/ 231 h 265"/>
                      <a:gd name="T20" fmla="*/ 62 w 86"/>
                      <a:gd name="T21" fmla="*/ 210 h 265"/>
                      <a:gd name="T22" fmla="*/ 62 w 86"/>
                      <a:gd name="T23" fmla="*/ 179 h 265"/>
                      <a:gd name="T24" fmla="*/ 39 w 86"/>
                      <a:gd name="T25" fmla="*/ 133 h 265"/>
                      <a:gd name="T26" fmla="*/ 39 w 86"/>
                      <a:gd name="T27" fmla="*/ 132 h 265"/>
                      <a:gd name="T28" fmla="*/ 62 w 86"/>
                      <a:gd name="T29" fmla="*/ 87 h 265"/>
                      <a:gd name="T30" fmla="*/ 62 w 86"/>
                      <a:gd name="T31" fmla="*/ 55 h 265"/>
                      <a:gd name="T32" fmla="*/ 86 w 86"/>
                      <a:gd name="T33" fmla="*/ 28 h 265"/>
                      <a:gd name="T34" fmla="*/ 86 w 86"/>
                      <a:gd name="T35" fmla="*/ 0 h 265"/>
                      <a:gd name="T36" fmla="*/ 36 w 86"/>
                      <a:gd name="T37" fmla="*/ 14 h 265"/>
                      <a:gd name="T38" fmla="*/ 23 w 86"/>
                      <a:gd name="T39" fmla="*/ 56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6" h="265">
                        <a:moveTo>
                          <a:pt x="23" y="56"/>
                        </a:moveTo>
                        <a:lnTo>
                          <a:pt x="23" y="90"/>
                        </a:lnTo>
                        <a:cubicBezTo>
                          <a:pt x="23" y="109"/>
                          <a:pt x="16" y="119"/>
                          <a:pt x="0" y="119"/>
                        </a:cubicBezTo>
                        <a:lnTo>
                          <a:pt x="0" y="146"/>
                        </a:lnTo>
                        <a:cubicBezTo>
                          <a:pt x="16" y="146"/>
                          <a:pt x="23" y="156"/>
                          <a:pt x="23" y="174"/>
                        </a:cubicBezTo>
                        <a:lnTo>
                          <a:pt x="23" y="210"/>
                        </a:lnTo>
                        <a:cubicBezTo>
                          <a:pt x="23" y="229"/>
                          <a:pt x="27" y="243"/>
                          <a:pt x="36" y="251"/>
                        </a:cubicBezTo>
                        <a:cubicBezTo>
                          <a:pt x="45" y="260"/>
                          <a:pt x="62" y="265"/>
                          <a:pt x="86" y="265"/>
                        </a:cubicBezTo>
                        <a:lnTo>
                          <a:pt x="86" y="237"/>
                        </a:lnTo>
                        <a:cubicBezTo>
                          <a:pt x="77" y="237"/>
                          <a:pt x="71" y="235"/>
                          <a:pt x="67" y="231"/>
                        </a:cubicBezTo>
                        <a:cubicBezTo>
                          <a:pt x="64" y="227"/>
                          <a:pt x="62" y="220"/>
                          <a:pt x="62" y="210"/>
                        </a:cubicBezTo>
                        <a:lnTo>
                          <a:pt x="62" y="179"/>
                        </a:lnTo>
                        <a:cubicBezTo>
                          <a:pt x="62" y="154"/>
                          <a:pt x="54" y="139"/>
                          <a:pt x="39" y="133"/>
                        </a:cubicBezTo>
                        <a:lnTo>
                          <a:pt x="39" y="132"/>
                        </a:lnTo>
                        <a:cubicBezTo>
                          <a:pt x="54" y="126"/>
                          <a:pt x="62" y="111"/>
                          <a:pt x="62" y="87"/>
                        </a:cubicBezTo>
                        <a:lnTo>
                          <a:pt x="62" y="55"/>
                        </a:lnTo>
                        <a:cubicBezTo>
                          <a:pt x="62" y="37"/>
                          <a:pt x="70" y="28"/>
                          <a:pt x="86" y="28"/>
                        </a:cubicBezTo>
                        <a:lnTo>
                          <a:pt x="86" y="0"/>
                        </a:lnTo>
                        <a:cubicBezTo>
                          <a:pt x="62" y="0"/>
                          <a:pt x="46" y="5"/>
                          <a:pt x="36" y="14"/>
                        </a:cubicBezTo>
                        <a:cubicBezTo>
                          <a:pt x="28" y="23"/>
                          <a:pt x="23" y="37"/>
                          <a:pt x="23" y="5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3" name="Freeform 7">
                    <a:extLst>
                      <a:ext uri="{FF2B5EF4-FFF2-40B4-BE49-F238E27FC236}">
                        <a16:creationId xmlns:a16="http://schemas.microsoft.com/office/drawing/2014/main" id="{4525A9DB-0555-4B34-9F47-5D9471568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6139" y="4335997"/>
                    <a:ext cx="90040" cy="278433"/>
                  </a:xfrm>
                  <a:custGeom>
                    <a:avLst/>
                    <a:gdLst>
                      <a:gd name="T0" fmla="*/ 62 w 85"/>
                      <a:gd name="T1" fmla="*/ 90 h 265"/>
                      <a:gd name="T2" fmla="*/ 62 w 85"/>
                      <a:gd name="T3" fmla="*/ 56 h 265"/>
                      <a:gd name="T4" fmla="*/ 50 w 85"/>
                      <a:gd name="T5" fmla="*/ 15 h 265"/>
                      <a:gd name="T6" fmla="*/ 0 w 85"/>
                      <a:gd name="T7" fmla="*/ 0 h 265"/>
                      <a:gd name="T8" fmla="*/ 0 w 85"/>
                      <a:gd name="T9" fmla="*/ 28 h 265"/>
                      <a:gd name="T10" fmla="*/ 24 w 85"/>
                      <a:gd name="T11" fmla="*/ 55 h 265"/>
                      <a:gd name="T12" fmla="*/ 24 w 85"/>
                      <a:gd name="T13" fmla="*/ 85 h 265"/>
                      <a:gd name="T14" fmla="*/ 47 w 85"/>
                      <a:gd name="T15" fmla="*/ 132 h 265"/>
                      <a:gd name="T16" fmla="*/ 47 w 85"/>
                      <a:gd name="T17" fmla="*/ 133 h 265"/>
                      <a:gd name="T18" fmla="*/ 24 w 85"/>
                      <a:gd name="T19" fmla="*/ 178 h 265"/>
                      <a:gd name="T20" fmla="*/ 24 w 85"/>
                      <a:gd name="T21" fmla="*/ 210 h 265"/>
                      <a:gd name="T22" fmla="*/ 19 w 85"/>
                      <a:gd name="T23" fmla="*/ 231 h 265"/>
                      <a:gd name="T24" fmla="*/ 0 w 85"/>
                      <a:gd name="T25" fmla="*/ 237 h 265"/>
                      <a:gd name="T26" fmla="*/ 0 w 85"/>
                      <a:gd name="T27" fmla="*/ 265 h 265"/>
                      <a:gd name="T28" fmla="*/ 50 w 85"/>
                      <a:gd name="T29" fmla="*/ 251 h 265"/>
                      <a:gd name="T30" fmla="*/ 62 w 85"/>
                      <a:gd name="T31" fmla="*/ 209 h 265"/>
                      <a:gd name="T32" fmla="*/ 62 w 85"/>
                      <a:gd name="T33" fmla="*/ 174 h 265"/>
                      <a:gd name="T34" fmla="*/ 85 w 85"/>
                      <a:gd name="T35" fmla="*/ 146 h 265"/>
                      <a:gd name="T36" fmla="*/ 85 w 85"/>
                      <a:gd name="T37" fmla="*/ 119 h 265"/>
                      <a:gd name="T38" fmla="*/ 62 w 85"/>
                      <a:gd name="T39" fmla="*/ 9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265">
                        <a:moveTo>
                          <a:pt x="62" y="90"/>
                        </a:moveTo>
                        <a:lnTo>
                          <a:pt x="62" y="56"/>
                        </a:lnTo>
                        <a:cubicBezTo>
                          <a:pt x="62" y="37"/>
                          <a:pt x="58" y="23"/>
                          <a:pt x="50" y="15"/>
                        </a:cubicBezTo>
                        <a:cubicBezTo>
                          <a:pt x="40" y="5"/>
                          <a:pt x="23" y="0"/>
                          <a:pt x="0" y="0"/>
                        </a:cubicBezTo>
                        <a:lnTo>
                          <a:pt x="0" y="28"/>
                        </a:lnTo>
                        <a:cubicBezTo>
                          <a:pt x="16" y="28"/>
                          <a:pt x="24" y="37"/>
                          <a:pt x="24" y="55"/>
                        </a:cubicBezTo>
                        <a:lnTo>
                          <a:pt x="24" y="85"/>
                        </a:lnTo>
                        <a:cubicBezTo>
                          <a:pt x="24" y="110"/>
                          <a:pt x="32" y="126"/>
                          <a:pt x="47" y="132"/>
                        </a:cubicBezTo>
                        <a:lnTo>
                          <a:pt x="47" y="133"/>
                        </a:lnTo>
                        <a:cubicBezTo>
                          <a:pt x="32" y="139"/>
                          <a:pt x="24" y="154"/>
                          <a:pt x="24" y="178"/>
                        </a:cubicBezTo>
                        <a:lnTo>
                          <a:pt x="24" y="210"/>
                        </a:lnTo>
                        <a:cubicBezTo>
                          <a:pt x="24" y="219"/>
                          <a:pt x="22" y="226"/>
                          <a:pt x="19" y="231"/>
                        </a:cubicBezTo>
                        <a:cubicBezTo>
                          <a:pt x="15" y="235"/>
                          <a:pt x="9" y="237"/>
                          <a:pt x="0" y="237"/>
                        </a:cubicBezTo>
                        <a:lnTo>
                          <a:pt x="0" y="265"/>
                        </a:lnTo>
                        <a:cubicBezTo>
                          <a:pt x="24" y="265"/>
                          <a:pt x="41" y="260"/>
                          <a:pt x="50" y="251"/>
                        </a:cubicBezTo>
                        <a:cubicBezTo>
                          <a:pt x="58" y="242"/>
                          <a:pt x="62" y="229"/>
                          <a:pt x="62" y="209"/>
                        </a:cubicBezTo>
                        <a:lnTo>
                          <a:pt x="62" y="174"/>
                        </a:lnTo>
                        <a:cubicBezTo>
                          <a:pt x="62" y="156"/>
                          <a:pt x="70" y="146"/>
                          <a:pt x="85" y="146"/>
                        </a:cubicBezTo>
                        <a:lnTo>
                          <a:pt x="85" y="119"/>
                        </a:lnTo>
                        <a:cubicBezTo>
                          <a:pt x="70" y="119"/>
                          <a:pt x="62" y="109"/>
                          <a:pt x="62" y="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44410C-A4CA-43AF-A5E6-B9772ABFA48B}"/>
              </a:ext>
            </a:extLst>
          </p:cNvPr>
          <p:cNvGrpSpPr/>
          <p:nvPr/>
        </p:nvGrpSpPr>
        <p:grpSpPr>
          <a:xfrm>
            <a:off x="9484783" y="3322717"/>
            <a:ext cx="2337359" cy="1560924"/>
            <a:chOff x="9674972" y="3276467"/>
            <a:chExt cx="2384228" cy="15922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1B0029C-033A-4D6C-A0DE-254ADE801BF9}"/>
                </a:ext>
              </a:extLst>
            </p:cNvPr>
            <p:cNvSpPr/>
            <p:nvPr/>
          </p:nvSpPr>
          <p:spPr bwMode="auto">
            <a:xfrm>
              <a:off x="9674972" y="3276467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STAGING</a:t>
              </a:r>
            </a:p>
          </p:txBody>
        </p:sp>
        <p:sp>
          <p:nvSpPr>
            <p:cNvPr id="35" name="APP 2">
              <a:extLst>
                <a:ext uri="{FF2B5EF4-FFF2-40B4-BE49-F238E27FC236}">
                  <a16:creationId xmlns:a16="http://schemas.microsoft.com/office/drawing/2014/main" id="{7880229E-1BA8-4D41-9A18-65AD5BE41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3834674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 dirty="0">
                <a:solidFill>
                  <a:srgbClr val="000000"/>
                </a:solidFill>
                <a:latin typeface="Segoe UI Semilight"/>
              </a:endParaRPr>
            </a:p>
          </p:txBody>
        </p:sp>
        <p:grpSp>
          <p:nvGrpSpPr>
            <p:cNvPr id="47" name="CODE 2" descr="Down:  CODE 2">
              <a:extLst>
                <a:ext uri="{FF2B5EF4-FFF2-40B4-BE49-F238E27FC236}">
                  <a16:creationId xmlns:a16="http://schemas.microsoft.com/office/drawing/2014/main" id="{F05C712B-F0ED-4F78-B9FD-A019B14FCA3D}"/>
                </a:ext>
              </a:extLst>
            </p:cNvPr>
            <p:cNvGrpSpPr/>
            <p:nvPr/>
          </p:nvGrpSpPr>
          <p:grpSpPr>
            <a:xfrm>
              <a:off x="10081715" y="3980840"/>
              <a:ext cx="538060" cy="560813"/>
              <a:chOff x="2328300" y="3506767"/>
              <a:chExt cx="551703" cy="575034"/>
            </a:xfrm>
          </p:grpSpPr>
          <p:sp>
            <p:nvSpPr>
              <p:cNvPr id="48" name="AutoShape 3">
                <a:extLst>
                  <a:ext uri="{FF2B5EF4-FFF2-40B4-BE49-F238E27FC236}">
                    <a16:creationId xmlns:a16="http://schemas.microsoft.com/office/drawing/2014/main" id="{60EC109C-CE5B-4390-B065-ED97773211A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330370" y="3507272"/>
                <a:ext cx="543013" cy="555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5" tIns="44802" rIns="89605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925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E984957-7048-49BF-A27B-51072C7A9465}"/>
                  </a:ext>
                </a:extLst>
              </p:cNvPr>
              <p:cNvGrpSpPr/>
              <p:nvPr/>
            </p:nvGrpSpPr>
            <p:grpSpPr>
              <a:xfrm>
                <a:off x="2328300" y="3506767"/>
                <a:ext cx="551703" cy="575034"/>
                <a:chOff x="3937001" y="4448175"/>
                <a:chExt cx="638175" cy="665163"/>
              </a:xfrm>
            </p:grpSpPr>
            <p:grpSp>
              <p:nvGrpSpPr>
                <p:cNvPr id="50" name="Group 10">
                  <a:extLst>
                    <a:ext uri="{FF2B5EF4-FFF2-40B4-BE49-F238E27FC236}">
                      <a16:creationId xmlns:a16="http://schemas.microsoft.com/office/drawing/2014/main" id="{5D15D2E7-1F21-444E-AB80-32CE88A92E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37001" y="4448175"/>
                  <a:ext cx="638175" cy="665163"/>
                  <a:chOff x="2480" y="2802"/>
                  <a:chExt cx="402" cy="419"/>
                </a:xfrm>
              </p:grpSpPr>
              <p:sp>
                <p:nvSpPr>
                  <p:cNvPr id="54" name="AutoShape 9">
                    <a:extLst>
                      <a:ext uri="{FF2B5EF4-FFF2-40B4-BE49-F238E27FC236}">
                        <a16:creationId xmlns:a16="http://schemas.microsoft.com/office/drawing/2014/main" id="{F707552F-DB00-4B2A-8336-956A4D7AB713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81" y="2802"/>
                    <a:ext cx="400" cy="4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5" name="Freeform 11">
                    <a:extLst>
                      <a:ext uri="{FF2B5EF4-FFF2-40B4-BE49-F238E27FC236}">
                        <a16:creationId xmlns:a16="http://schemas.microsoft.com/office/drawing/2014/main" id="{23C72D6C-A939-4C51-9776-66EEEC6D13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0" y="2802"/>
                    <a:ext cx="402" cy="418"/>
                  </a:xfrm>
                  <a:custGeom>
                    <a:avLst/>
                    <a:gdLst>
                      <a:gd name="T0" fmla="*/ 67 w 644"/>
                      <a:gd name="T1" fmla="*/ 0 h 671"/>
                      <a:gd name="T2" fmla="*/ 0 w 644"/>
                      <a:gd name="T3" fmla="*/ 68 h 671"/>
                      <a:gd name="T4" fmla="*/ 0 w 644"/>
                      <a:gd name="T5" fmla="*/ 603 h 671"/>
                      <a:gd name="T6" fmla="*/ 67 w 644"/>
                      <a:gd name="T7" fmla="*/ 671 h 671"/>
                      <a:gd name="T8" fmla="*/ 576 w 644"/>
                      <a:gd name="T9" fmla="*/ 671 h 671"/>
                      <a:gd name="T10" fmla="*/ 644 w 644"/>
                      <a:gd name="T11" fmla="*/ 603 h 671"/>
                      <a:gd name="T12" fmla="*/ 644 w 644"/>
                      <a:gd name="T13" fmla="*/ 193 h 671"/>
                      <a:gd name="T14" fmla="*/ 644 w 644"/>
                      <a:gd name="T15" fmla="*/ 127 h 671"/>
                      <a:gd name="T16" fmla="*/ 515 w 644"/>
                      <a:gd name="T17" fmla="*/ 0 h 671"/>
                      <a:gd name="T18" fmla="*/ 445 w 644"/>
                      <a:gd name="T19" fmla="*/ 0 h 671"/>
                      <a:gd name="T20" fmla="*/ 67 w 644"/>
                      <a:gd name="T21" fmla="*/ 0 h 6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44" h="671">
                        <a:moveTo>
                          <a:pt x="67" y="0"/>
                        </a:moveTo>
                        <a:cubicBezTo>
                          <a:pt x="30" y="0"/>
                          <a:pt x="0" y="30"/>
                          <a:pt x="0" y="68"/>
                        </a:cubicBezTo>
                        <a:cubicBezTo>
                          <a:pt x="0" y="603"/>
                          <a:pt x="0" y="603"/>
                          <a:pt x="0" y="603"/>
                        </a:cubicBezTo>
                        <a:cubicBezTo>
                          <a:pt x="0" y="641"/>
                          <a:pt x="30" y="671"/>
                          <a:pt x="67" y="671"/>
                        </a:cubicBezTo>
                        <a:cubicBezTo>
                          <a:pt x="576" y="671"/>
                          <a:pt x="576" y="671"/>
                          <a:pt x="576" y="671"/>
                        </a:cubicBezTo>
                        <a:cubicBezTo>
                          <a:pt x="613" y="671"/>
                          <a:pt x="644" y="641"/>
                          <a:pt x="644" y="603"/>
                        </a:cubicBezTo>
                        <a:cubicBezTo>
                          <a:pt x="644" y="193"/>
                          <a:pt x="644" y="193"/>
                          <a:pt x="644" y="193"/>
                        </a:cubicBezTo>
                        <a:cubicBezTo>
                          <a:pt x="644" y="156"/>
                          <a:pt x="644" y="127"/>
                          <a:pt x="644" y="127"/>
                        </a:cubicBezTo>
                        <a:cubicBezTo>
                          <a:pt x="515" y="0"/>
                          <a:pt x="515" y="0"/>
                          <a:pt x="515" y="0"/>
                        </a:cubicBezTo>
                        <a:cubicBezTo>
                          <a:pt x="515" y="0"/>
                          <a:pt x="482" y="0"/>
                          <a:pt x="445" y="0"/>
                        </a:cubicBez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6" name="Freeform 12">
                    <a:extLst>
                      <a:ext uri="{FF2B5EF4-FFF2-40B4-BE49-F238E27FC236}">
                        <a16:creationId xmlns:a16="http://schemas.microsoft.com/office/drawing/2014/main" id="{6C5AF1F9-32E1-4007-B2F7-4CCA126077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1" y="2802"/>
                    <a:ext cx="81" cy="79"/>
                  </a:xfrm>
                  <a:custGeom>
                    <a:avLst/>
                    <a:gdLst>
                      <a:gd name="T0" fmla="*/ 81 w 81"/>
                      <a:gd name="T1" fmla="*/ 79 h 79"/>
                      <a:gd name="T2" fmla="*/ 0 w 81"/>
                      <a:gd name="T3" fmla="*/ 0 h 79"/>
                      <a:gd name="T4" fmla="*/ 0 w 81"/>
                      <a:gd name="T5" fmla="*/ 79 h 79"/>
                      <a:gd name="T6" fmla="*/ 81 w 81"/>
                      <a:gd name="T7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1" h="79">
                        <a:moveTo>
                          <a:pt x="81" y="79"/>
                        </a:moveTo>
                        <a:lnTo>
                          <a:pt x="0" y="0"/>
                        </a:lnTo>
                        <a:lnTo>
                          <a:pt x="0" y="79"/>
                        </a:lnTo>
                        <a:lnTo>
                          <a:pt x="81" y="79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0EA6EF2-DFDD-4197-AA91-3769230CE9B9}"/>
                    </a:ext>
                  </a:extLst>
                </p:cNvPr>
                <p:cNvGrpSpPr/>
                <p:nvPr/>
              </p:nvGrpSpPr>
              <p:grpSpPr>
                <a:xfrm>
                  <a:off x="4120302" y="4618868"/>
                  <a:ext cx="293550" cy="349134"/>
                  <a:chOff x="4662074" y="4335997"/>
                  <a:chExt cx="234105" cy="278433"/>
                </a:xfrm>
              </p:grpSpPr>
              <p:sp>
                <p:nvSpPr>
                  <p:cNvPr id="52" name="Freeform 6">
                    <a:extLst>
                      <a:ext uri="{FF2B5EF4-FFF2-40B4-BE49-F238E27FC236}">
                        <a16:creationId xmlns:a16="http://schemas.microsoft.com/office/drawing/2014/main" id="{5BC56F14-8256-4132-A1D9-CEE757F447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2074" y="4335997"/>
                    <a:ext cx="90040" cy="278433"/>
                  </a:xfrm>
                  <a:custGeom>
                    <a:avLst/>
                    <a:gdLst>
                      <a:gd name="T0" fmla="*/ 23 w 86"/>
                      <a:gd name="T1" fmla="*/ 56 h 265"/>
                      <a:gd name="T2" fmla="*/ 23 w 86"/>
                      <a:gd name="T3" fmla="*/ 90 h 265"/>
                      <a:gd name="T4" fmla="*/ 0 w 86"/>
                      <a:gd name="T5" fmla="*/ 119 h 265"/>
                      <a:gd name="T6" fmla="*/ 0 w 86"/>
                      <a:gd name="T7" fmla="*/ 146 h 265"/>
                      <a:gd name="T8" fmla="*/ 23 w 86"/>
                      <a:gd name="T9" fmla="*/ 174 h 265"/>
                      <a:gd name="T10" fmla="*/ 23 w 86"/>
                      <a:gd name="T11" fmla="*/ 210 h 265"/>
                      <a:gd name="T12" fmla="*/ 36 w 86"/>
                      <a:gd name="T13" fmla="*/ 251 h 265"/>
                      <a:gd name="T14" fmla="*/ 86 w 86"/>
                      <a:gd name="T15" fmla="*/ 265 h 265"/>
                      <a:gd name="T16" fmla="*/ 86 w 86"/>
                      <a:gd name="T17" fmla="*/ 237 h 265"/>
                      <a:gd name="T18" fmla="*/ 67 w 86"/>
                      <a:gd name="T19" fmla="*/ 231 h 265"/>
                      <a:gd name="T20" fmla="*/ 62 w 86"/>
                      <a:gd name="T21" fmla="*/ 210 h 265"/>
                      <a:gd name="T22" fmla="*/ 62 w 86"/>
                      <a:gd name="T23" fmla="*/ 179 h 265"/>
                      <a:gd name="T24" fmla="*/ 39 w 86"/>
                      <a:gd name="T25" fmla="*/ 133 h 265"/>
                      <a:gd name="T26" fmla="*/ 39 w 86"/>
                      <a:gd name="T27" fmla="*/ 132 h 265"/>
                      <a:gd name="T28" fmla="*/ 62 w 86"/>
                      <a:gd name="T29" fmla="*/ 87 h 265"/>
                      <a:gd name="T30" fmla="*/ 62 w 86"/>
                      <a:gd name="T31" fmla="*/ 55 h 265"/>
                      <a:gd name="T32" fmla="*/ 86 w 86"/>
                      <a:gd name="T33" fmla="*/ 28 h 265"/>
                      <a:gd name="T34" fmla="*/ 86 w 86"/>
                      <a:gd name="T35" fmla="*/ 0 h 265"/>
                      <a:gd name="T36" fmla="*/ 36 w 86"/>
                      <a:gd name="T37" fmla="*/ 14 h 265"/>
                      <a:gd name="T38" fmla="*/ 23 w 86"/>
                      <a:gd name="T39" fmla="*/ 56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6" h="265">
                        <a:moveTo>
                          <a:pt x="23" y="56"/>
                        </a:moveTo>
                        <a:lnTo>
                          <a:pt x="23" y="90"/>
                        </a:lnTo>
                        <a:cubicBezTo>
                          <a:pt x="23" y="109"/>
                          <a:pt x="16" y="119"/>
                          <a:pt x="0" y="119"/>
                        </a:cubicBezTo>
                        <a:lnTo>
                          <a:pt x="0" y="146"/>
                        </a:lnTo>
                        <a:cubicBezTo>
                          <a:pt x="16" y="146"/>
                          <a:pt x="23" y="156"/>
                          <a:pt x="23" y="174"/>
                        </a:cubicBezTo>
                        <a:lnTo>
                          <a:pt x="23" y="210"/>
                        </a:lnTo>
                        <a:cubicBezTo>
                          <a:pt x="23" y="229"/>
                          <a:pt x="27" y="243"/>
                          <a:pt x="36" y="251"/>
                        </a:cubicBezTo>
                        <a:cubicBezTo>
                          <a:pt x="45" y="260"/>
                          <a:pt x="62" y="265"/>
                          <a:pt x="86" y="265"/>
                        </a:cubicBezTo>
                        <a:lnTo>
                          <a:pt x="86" y="237"/>
                        </a:lnTo>
                        <a:cubicBezTo>
                          <a:pt x="77" y="237"/>
                          <a:pt x="71" y="235"/>
                          <a:pt x="67" y="231"/>
                        </a:cubicBezTo>
                        <a:cubicBezTo>
                          <a:pt x="64" y="227"/>
                          <a:pt x="62" y="220"/>
                          <a:pt x="62" y="210"/>
                        </a:cubicBezTo>
                        <a:lnTo>
                          <a:pt x="62" y="179"/>
                        </a:lnTo>
                        <a:cubicBezTo>
                          <a:pt x="62" y="154"/>
                          <a:pt x="54" y="139"/>
                          <a:pt x="39" y="133"/>
                        </a:cubicBezTo>
                        <a:lnTo>
                          <a:pt x="39" y="132"/>
                        </a:lnTo>
                        <a:cubicBezTo>
                          <a:pt x="54" y="126"/>
                          <a:pt x="62" y="111"/>
                          <a:pt x="62" y="87"/>
                        </a:cubicBezTo>
                        <a:lnTo>
                          <a:pt x="62" y="55"/>
                        </a:lnTo>
                        <a:cubicBezTo>
                          <a:pt x="62" y="37"/>
                          <a:pt x="70" y="28"/>
                          <a:pt x="86" y="28"/>
                        </a:cubicBezTo>
                        <a:lnTo>
                          <a:pt x="86" y="0"/>
                        </a:lnTo>
                        <a:cubicBezTo>
                          <a:pt x="62" y="0"/>
                          <a:pt x="46" y="5"/>
                          <a:pt x="36" y="14"/>
                        </a:cubicBezTo>
                        <a:cubicBezTo>
                          <a:pt x="28" y="23"/>
                          <a:pt x="23" y="37"/>
                          <a:pt x="23" y="5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3" name="Freeform 7">
                    <a:extLst>
                      <a:ext uri="{FF2B5EF4-FFF2-40B4-BE49-F238E27FC236}">
                        <a16:creationId xmlns:a16="http://schemas.microsoft.com/office/drawing/2014/main" id="{05577E8E-9BFF-4375-AF29-E6E10D657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6139" y="4335997"/>
                    <a:ext cx="90040" cy="278433"/>
                  </a:xfrm>
                  <a:custGeom>
                    <a:avLst/>
                    <a:gdLst>
                      <a:gd name="T0" fmla="*/ 62 w 85"/>
                      <a:gd name="T1" fmla="*/ 90 h 265"/>
                      <a:gd name="T2" fmla="*/ 62 w 85"/>
                      <a:gd name="T3" fmla="*/ 56 h 265"/>
                      <a:gd name="T4" fmla="*/ 50 w 85"/>
                      <a:gd name="T5" fmla="*/ 15 h 265"/>
                      <a:gd name="T6" fmla="*/ 0 w 85"/>
                      <a:gd name="T7" fmla="*/ 0 h 265"/>
                      <a:gd name="T8" fmla="*/ 0 w 85"/>
                      <a:gd name="T9" fmla="*/ 28 h 265"/>
                      <a:gd name="T10" fmla="*/ 24 w 85"/>
                      <a:gd name="T11" fmla="*/ 55 h 265"/>
                      <a:gd name="T12" fmla="*/ 24 w 85"/>
                      <a:gd name="T13" fmla="*/ 85 h 265"/>
                      <a:gd name="T14" fmla="*/ 47 w 85"/>
                      <a:gd name="T15" fmla="*/ 132 h 265"/>
                      <a:gd name="T16" fmla="*/ 47 w 85"/>
                      <a:gd name="T17" fmla="*/ 133 h 265"/>
                      <a:gd name="T18" fmla="*/ 24 w 85"/>
                      <a:gd name="T19" fmla="*/ 178 h 265"/>
                      <a:gd name="T20" fmla="*/ 24 w 85"/>
                      <a:gd name="T21" fmla="*/ 210 h 265"/>
                      <a:gd name="T22" fmla="*/ 19 w 85"/>
                      <a:gd name="T23" fmla="*/ 231 h 265"/>
                      <a:gd name="T24" fmla="*/ 0 w 85"/>
                      <a:gd name="T25" fmla="*/ 237 h 265"/>
                      <a:gd name="T26" fmla="*/ 0 w 85"/>
                      <a:gd name="T27" fmla="*/ 265 h 265"/>
                      <a:gd name="T28" fmla="*/ 50 w 85"/>
                      <a:gd name="T29" fmla="*/ 251 h 265"/>
                      <a:gd name="T30" fmla="*/ 62 w 85"/>
                      <a:gd name="T31" fmla="*/ 209 h 265"/>
                      <a:gd name="T32" fmla="*/ 62 w 85"/>
                      <a:gd name="T33" fmla="*/ 174 h 265"/>
                      <a:gd name="T34" fmla="*/ 85 w 85"/>
                      <a:gd name="T35" fmla="*/ 146 h 265"/>
                      <a:gd name="T36" fmla="*/ 85 w 85"/>
                      <a:gd name="T37" fmla="*/ 119 h 265"/>
                      <a:gd name="T38" fmla="*/ 62 w 85"/>
                      <a:gd name="T39" fmla="*/ 9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265">
                        <a:moveTo>
                          <a:pt x="62" y="90"/>
                        </a:moveTo>
                        <a:lnTo>
                          <a:pt x="62" y="56"/>
                        </a:lnTo>
                        <a:cubicBezTo>
                          <a:pt x="62" y="37"/>
                          <a:pt x="58" y="23"/>
                          <a:pt x="50" y="15"/>
                        </a:cubicBezTo>
                        <a:cubicBezTo>
                          <a:pt x="40" y="5"/>
                          <a:pt x="23" y="0"/>
                          <a:pt x="0" y="0"/>
                        </a:cubicBezTo>
                        <a:lnTo>
                          <a:pt x="0" y="28"/>
                        </a:lnTo>
                        <a:cubicBezTo>
                          <a:pt x="16" y="28"/>
                          <a:pt x="24" y="37"/>
                          <a:pt x="24" y="55"/>
                        </a:cubicBezTo>
                        <a:lnTo>
                          <a:pt x="24" y="85"/>
                        </a:lnTo>
                        <a:cubicBezTo>
                          <a:pt x="24" y="110"/>
                          <a:pt x="32" y="126"/>
                          <a:pt x="47" y="132"/>
                        </a:cubicBezTo>
                        <a:lnTo>
                          <a:pt x="47" y="133"/>
                        </a:lnTo>
                        <a:cubicBezTo>
                          <a:pt x="32" y="139"/>
                          <a:pt x="24" y="154"/>
                          <a:pt x="24" y="178"/>
                        </a:cubicBezTo>
                        <a:lnTo>
                          <a:pt x="24" y="210"/>
                        </a:lnTo>
                        <a:cubicBezTo>
                          <a:pt x="24" y="219"/>
                          <a:pt x="22" y="226"/>
                          <a:pt x="19" y="231"/>
                        </a:cubicBezTo>
                        <a:cubicBezTo>
                          <a:pt x="15" y="235"/>
                          <a:pt x="9" y="237"/>
                          <a:pt x="0" y="237"/>
                        </a:cubicBezTo>
                        <a:lnTo>
                          <a:pt x="0" y="265"/>
                        </a:lnTo>
                        <a:cubicBezTo>
                          <a:pt x="24" y="265"/>
                          <a:pt x="41" y="260"/>
                          <a:pt x="50" y="251"/>
                        </a:cubicBezTo>
                        <a:cubicBezTo>
                          <a:pt x="58" y="242"/>
                          <a:pt x="62" y="229"/>
                          <a:pt x="62" y="209"/>
                        </a:cubicBezTo>
                        <a:lnTo>
                          <a:pt x="62" y="174"/>
                        </a:lnTo>
                        <a:cubicBezTo>
                          <a:pt x="62" y="156"/>
                          <a:pt x="70" y="146"/>
                          <a:pt x="85" y="146"/>
                        </a:cubicBezTo>
                        <a:lnTo>
                          <a:pt x="85" y="119"/>
                        </a:lnTo>
                        <a:cubicBezTo>
                          <a:pt x="70" y="119"/>
                          <a:pt x="62" y="109"/>
                          <a:pt x="62" y="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D204D90-779B-417F-AED9-0029D1D8536B}"/>
              </a:ext>
            </a:extLst>
          </p:cNvPr>
          <p:cNvSpPr/>
          <p:nvPr/>
        </p:nvSpPr>
        <p:spPr bwMode="auto">
          <a:xfrm>
            <a:off x="5262856" y="1537973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pic>
        <p:nvPicPr>
          <p:cNvPr id="16" name="Test">
            <a:extLst>
              <a:ext uri="{FF2B5EF4-FFF2-40B4-BE49-F238E27FC236}">
                <a16:creationId xmlns:a16="http://schemas.microsoft.com/office/drawing/2014/main" id="{E63E0260-5D07-4CA0-A824-ED88BDF4AB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53" y="2235515"/>
            <a:ext cx="609320" cy="621266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26417C-8EF1-49A7-9D9E-F10D3D98B7A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653462" y="3098897"/>
            <a:ext cx="0" cy="22382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8314B3-22DB-4106-899E-3E8931734CE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0653462" y="4883642"/>
            <a:ext cx="0" cy="22948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4FAD1533-17F5-41DE-84F8-5C3956AF2B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70" y="2120280"/>
            <a:ext cx="710733" cy="710733"/>
          </a:xfrm>
          <a:prstGeom prst="rect">
            <a:avLst/>
          </a:prstGeom>
        </p:spPr>
      </p:pic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EF02035B-D0BB-4148-BE35-32DF071B2E66}"/>
              </a:ext>
            </a:extLst>
          </p:cNvPr>
          <p:cNvSpPr/>
          <p:nvPr/>
        </p:nvSpPr>
        <p:spPr bwMode="auto">
          <a:xfrm>
            <a:off x="1134119" y="2097060"/>
            <a:ext cx="742695" cy="757173"/>
          </a:xfrm>
          <a:prstGeom prst="flowChartMagneticDisk">
            <a:avLst/>
          </a:prstGeom>
          <a:solidFill>
            <a:srgbClr val="BFBFBF"/>
          </a:solidFill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76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TFVC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9D03D5D-0A63-46AA-A8CC-3310998CE725}"/>
              </a:ext>
            </a:extLst>
          </p:cNvPr>
          <p:cNvSpPr/>
          <p:nvPr/>
        </p:nvSpPr>
        <p:spPr bwMode="auto">
          <a:xfrm>
            <a:off x="7212060" y="1537973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PACKAGE</a:t>
            </a:r>
          </a:p>
        </p:txBody>
      </p:sp>
      <p:sp>
        <p:nvSpPr>
          <p:cNvPr id="106" name="APP 3">
            <a:extLst>
              <a:ext uri="{FF2B5EF4-FFF2-40B4-BE49-F238E27FC236}">
                <a16:creationId xmlns:a16="http://schemas.microsoft.com/office/drawing/2014/main" id="{B4EA7442-F4BC-46FA-BCB6-8D9D0A0A1BF3}"/>
              </a:ext>
            </a:extLst>
          </p:cNvPr>
          <p:cNvSpPr>
            <a:spLocks noEditPoints="1"/>
          </p:cNvSpPr>
          <p:nvPr/>
        </p:nvSpPr>
        <p:spPr bwMode="auto">
          <a:xfrm>
            <a:off x="7615658" y="2082522"/>
            <a:ext cx="781177" cy="806118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9605" tIns="44802" rIns="89605" bIns="44802" numCol="1" anchor="t" anchorCtr="0" compatLnSpc="1">
            <a:prstTxWarp prst="textNoShape">
              <a:avLst/>
            </a:prstTxWarp>
          </a:bodyPr>
          <a:lstStyle/>
          <a:p>
            <a:pPr defTabSz="895741">
              <a:defRPr/>
            </a:pPr>
            <a:endParaRPr lang="en-US" sz="1667" kern="0">
              <a:solidFill>
                <a:srgbClr val="00000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26751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F184AD-BAF7-43FD-A844-F5CD68F3D20E}"/>
              </a:ext>
            </a:extLst>
          </p:cNvPr>
          <p:cNvCxnSpPr>
            <a:cxnSpLocks/>
          </p:cNvCxnSpPr>
          <p:nvPr/>
        </p:nvCxnSpPr>
        <p:spPr>
          <a:xfrm>
            <a:off x="6763344" y="2317835"/>
            <a:ext cx="369039" cy="6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D204D90-779B-417F-AED9-0029D1D8536B}"/>
              </a:ext>
            </a:extLst>
          </p:cNvPr>
          <p:cNvSpPr/>
          <p:nvPr/>
        </p:nvSpPr>
        <p:spPr bwMode="auto">
          <a:xfrm>
            <a:off x="5262856" y="1541554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endParaRPr lang="en-US" sz="1568" b="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5718C1-34FF-4AB8-AE45-C821717C4702}"/>
              </a:ext>
            </a:extLst>
          </p:cNvPr>
          <p:cNvSpPr/>
          <p:nvPr/>
        </p:nvSpPr>
        <p:spPr bwMode="auto">
          <a:xfrm>
            <a:off x="3375230" y="1541554"/>
            <a:ext cx="3530526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461E6F-D7B4-418E-8100-7A63B36F379F}"/>
              </a:ext>
            </a:extLst>
          </p:cNvPr>
          <p:cNvSpPr/>
          <p:nvPr/>
        </p:nvSpPr>
        <p:spPr bwMode="auto">
          <a:xfrm>
            <a:off x="807641" y="1541554"/>
            <a:ext cx="2337359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SOURCE CONTROL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EDC9-CCDC-4239-BFB1-CDD6C96582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0985"/>
            <a:ext cx="11653523" cy="1159438"/>
          </a:xfrm>
        </p:spPr>
        <p:txBody>
          <a:bodyPr/>
          <a:lstStyle/>
          <a:p>
            <a:r>
              <a:rPr lang="en-GB" dirty="0"/>
              <a:t>Continuous Delivery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3C7F56-93BA-41E3-8493-6C3CC3B0A7FB}"/>
              </a:ext>
            </a:extLst>
          </p:cNvPr>
          <p:cNvGrpSpPr/>
          <p:nvPr/>
        </p:nvGrpSpPr>
        <p:grpSpPr>
          <a:xfrm>
            <a:off x="1749812" y="5254472"/>
            <a:ext cx="1901442" cy="1096757"/>
            <a:chOff x="940119" y="5293964"/>
            <a:chExt cx="1940093" cy="1119051"/>
          </a:xfrm>
        </p:grpSpPr>
        <p:sp>
          <p:nvSpPr>
            <p:cNvPr id="7" name="Rectangle 154">
              <a:extLst>
                <a:ext uri="{FF2B5EF4-FFF2-40B4-BE49-F238E27FC236}">
                  <a16:creationId xmlns:a16="http://schemas.microsoft.com/office/drawing/2014/main" id="{CB26866E-F5BE-4012-9FA7-F97584B1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231" y="5293964"/>
              <a:ext cx="1505245" cy="10278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" name="Rectangle 156">
              <a:extLst>
                <a:ext uri="{FF2B5EF4-FFF2-40B4-BE49-F238E27FC236}">
                  <a16:creationId xmlns:a16="http://schemas.microsoft.com/office/drawing/2014/main" id="{8254C9AA-0722-4FA5-BFE1-4B4771E8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447" y="5359343"/>
              <a:ext cx="1398813" cy="8970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9" name="Freeform 158">
              <a:extLst>
                <a:ext uri="{FF2B5EF4-FFF2-40B4-BE49-F238E27FC236}">
                  <a16:creationId xmlns:a16="http://schemas.microsoft.com/office/drawing/2014/main" id="{1BA2F039-A115-4E4A-8A25-8573152F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19" y="6336991"/>
              <a:ext cx="1940093" cy="76024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38213C-EA0C-4A63-AB52-940C0AF17FA0}"/>
              </a:ext>
            </a:extLst>
          </p:cNvPr>
          <p:cNvGrpSpPr/>
          <p:nvPr/>
        </p:nvGrpSpPr>
        <p:grpSpPr>
          <a:xfrm>
            <a:off x="3596823" y="2025466"/>
            <a:ext cx="1152414" cy="933482"/>
            <a:chOff x="4035596" y="2092847"/>
            <a:chExt cx="1175522" cy="952200"/>
          </a:xfrm>
        </p:grpSpPr>
        <p:pic>
          <p:nvPicPr>
            <p:cNvPr id="10" name="Picture 28">
              <a:extLst>
                <a:ext uri="{FF2B5EF4-FFF2-40B4-BE49-F238E27FC236}">
                  <a16:creationId xmlns:a16="http://schemas.microsoft.com/office/drawing/2014/main" id="{07162EBE-F1D0-40C4-9854-8D2AFF954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075"/>
            <a:stretch/>
          </p:blipFill>
          <p:spPr bwMode="auto">
            <a:xfrm>
              <a:off x="4035596" y="2092847"/>
              <a:ext cx="1025153" cy="880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Accepted DEV">
              <a:extLst>
                <a:ext uri="{FF2B5EF4-FFF2-40B4-BE49-F238E27FC236}">
                  <a16:creationId xmlns:a16="http://schemas.microsoft.com/office/drawing/2014/main" id="{39CB0166-C521-4DCC-A179-58399CBE952D}"/>
                </a:ext>
              </a:extLst>
            </p:cNvPr>
            <p:cNvGrpSpPr/>
            <p:nvPr/>
          </p:nvGrpSpPr>
          <p:grpSpPr>
            <a:xfrm>
              <a:off x="4754389" y="2588318"/>
              <a:ext cx="456729" cy="456729"/>
              <a:chOff x="4382751" y="3909289"/>
              <a:chExt cx="456852" cy="456852"/>
            </a:xfrm>
          </p:grpSpPr>
          <p:sp>
            <p:nvSpPr>
              <p:cNvPr id="12" name="Accepted">
                <a:extLst>
                  <a:ext uri="{FF2B5EF4-FFF2-40B4-BE49-F238E27FC236}">
                    <a16:creationId xmlns:a16="http://schemas.microsoft.com/office/drawing/2014/main" id="{5A8D40B3-A1B3-466C-8D28-9C1538FE5380}"/>
                  </a:ext>
                </a:extLst>
              </p:cNvPr>
              <p:cNvSpPr/>
              <p:nvPr/>
            </p:nvSpPr>
            <p:spPr bwMode="auto">
              <a:xfrm>
                <a:off x="4382751" y="3909289"/>
                <a:ext cx="456852" cy="4568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83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745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F77C7FDA-A117-4145-A746-7CC81BCB9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0627" y="4004450"/>
                <a:ext cx="301100" cy="266531"/>
              </a:xfrm>
              <a:custGeom>
                <a:avLst/>
                <a:gdLst>
                  <a:gd name="T0" fmla="*/ 1202 w 1202"/>
                  <a:gd name="T1" fmla="*/ 175 h 1064"/>
                  <a:gd name="T2" fmla="*/ 975 w 1202"/>
                  <a:gd name="T3" fmla="*/ 0 h 1064"/>
                  <a:gd name="T4" fmla="*/ 458 w 1202"/>
                  <a:gd name="T5" fmla="*/ 676 h 1064"/>
                  <a:gd name="T6" fmla="*/ 163 w 1202"/>
                  <a:gd name="T7" fmla="*/ 449 h 1064"/>
                  <a:gd name="T8" fmla="*/ 0 w 1202"/>
                  <a:gd name="T9" fmla="*/ 662 h 1064"/>
                  <a:gd name="T10" fmla="*/ 522 w 1202"/>
                  <a:gd name="T11" fmla="*/ 1064 h 1064"/>
                  <a:gd name="T12" fmla="*/ 685 w 1202"/>
                  <a:gd name="T13" fmla="*/ 851 h 1064"/>
                  <a:gd name="T14" fmla="*/ 685 w 1202"/>
                  <a:gd name="T15" fmla="*/ 851 h 1064"/>
                  <a:gd name="T16" fmla="*/ 1202 w 1202"/>
                  <a:gd name="T17" fmla="*/ 175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" h="1064">
                    <a:moveTo>
                      <a:pt x="1202" y="175"/>
                    </a:moveTo>
                    <a:lnTo>
                      <a:pt x="975" y="0"/>
                    </a:lnTo>
                    <a:lnTo>
                      <a:pt x="458" y="676"/>
                    </a:lnTo>
                    <a:lnTo>
                      <a:pt x="163" y="449"/>
                    </a:lnTo>
                    <a:lnTo>
                      <a:pt x="0" y="662"/>
                    </a:lnTo>
                    <a:lnTo>
                      <a:pt x="522" y="1064"/>
                    </a:lnTo>
                    <a:lnTo>
                      <a:pt x="685" y="851"/>
                    </a:lnTo>
                    <a:lnTo>
                      <a:pt x="685" y="851"/>
                    </a:lnTo>
                    <a:lnTo>
                      <a:pt x="1202" y="17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5914">
                  <a:defRPr/>
                </a:pPr>
                <a:endParaRPr lang="en-US" sz="1667">
                  <a:solidFill>
                    <a:srgbClr val="000000"/>
                  </a:solidFill>
                  <a:latin typeface="Segoe UI Semilight"/>
                </a:endParaRP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44B875C-145E-4DC6-8F66-36A34871B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5" y="4122070"/>
            <a:ext cx="1378319" cy="24669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F9CE0-12A5-4487-AEC7-51A17D822854}"/>
              </a:ext>
            </a:extLst>
          </p:cNvPr>
          <p:cNvSpPr txBox="1"/>
          <p:nvPr/>
        </p:nvSpPr>
        <p:spPr>
          <a:xfrm>
            <a:off x="1325855" y="5149356"/>
            <a:ext cx="315792" cy="189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solidFill>
                  <a:srgbClr val="FFFFFF"/>
                </a:solidFill>
                <a:latin typeface="Segoe UI Semilight"/>
              </a:rPr>
              <a:t>DEV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E5C37F-7100-4F30-8DD6-F0EA33729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46" y="4400879"/>
            <a:ext cx="1074214" cy="2108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4DF518-2838-4767-B85A-E5DCF1B971BB}"/>
              </a:ext>
            </a:extLst>
          </p:cNvPr>
          <p:cNvSpPr txBox="1"/>
          <p:nvPr/>
        </p:nvSpPr>
        <p:spPr>
          <a:xfrm>
            <a:off x="3812546" y="5149356"/>
            <a:ext cx="323686" cy="1899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OPS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EC57E8-099E-4911-AE49-BE6BA223C07F}"/>
              </a:ext>
            </a:extLst>
          </p:cNvPr>
          <p:cNvGrpSpPr/>
          <p:nvPr/>
        </p:nvGrpSpPr>
        <p:grpSpPr>
          <a:xfrm>
            <a:off x="2501564" y="5506190"/>
            <a:ext cx="425743" cy="441675"/>
            <a:chOff x="1707792" y="5550508"/>
            <a:chExt cx="434335" cy="4505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64674C-116A-4ECD-A615-F592B72EBD8E}"/>
                </a:ext>
              </a:extLst>
            </p:cNvPr>
            <p:cNvGrpSpPr/>
            <p:nvPr/>
          </p:nvGrpSpPr>
          <p:grpSpPr>
            <a:xfrm>
              <a:off x="1707792" y="5550508"/>
              <a:ext cx="433342" cy="450589"/>
              <a:chOff x="652595" y="2571201"/>
              <a:chExt cx="609169" cy="633414"/>
            </a:xfrm>
          </p:grpSpPr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19493BF7-82AE-466D-A78D-687A240AA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595" y="2571201"/>
                <a:ext cx="609169" cy="633414"/>
              </a:xfrm>
              <a:custGeom>
                <a:avLst/>
                <a:gdLst>
                  <a:gd name="T0" fmla="*/ 67 w 644"/>
                  <a:gd name="T1" fmla="*/ 0 h 671"/>
                  <a:gd name="T2" fmla="*/ 0 w 644"/>
                  <a:gd name="T3" fmla="*/ 68 h 671"/>
                  <a:gd name="T4" fmla="*/ 0 w 644"/>
                  <a:gd name="T5" fmla="*/ 603 h 671"/>
                  <a:gd name="T6" fmla="*/ 67 w 644"/>
                  <a:gd name="T7" fmla="*/ 671 h 671"/>
                  <a:gd name="T8" fmla="*/ 576 w 644"/>
                  <a:gd name="T9" fmla="*/ 671 h 671"/>
                  <a:gd name="T10" fmla="*/ 644 w 644"/>
                  <a:gd name="T11" fmla="*/ 603 h 671"/>
                  <a:gd name="T12" fmla="*/ 644 w 644"/>
                  <a:gd name="T13" fmla="*/ 193 h 671"/>
                  <a:gd name="T14" fmla="*/ 644 w 644"/>
                  <a:gd name="T15" fmla="*/ 127 h 671"/>
                  <a:gd name="T16" fmla="*/ 515 w 644"/>
                  <a:gd name="T17" fmla="*/ 0 h 671"/>
                  <a:gd name="T18" fmla="*/ 445 w 644"/>
                  <a:gd name="T19" fmla="*/ 0 h 671"/>
                  <a:gd name="T20" fmla="*/ 67 w 644"/>
                  <a:gd name="T21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4" h="671">
                    <a:moveTo>
                      <a:pt x="67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41"/>
                      <a:pt x="30" y="671"/>
                      <a:pt x="67" y="671"/>
                    </a:cubicBezTo>
                    <a:cubicBezTo>
                      <a:pt x="576" y="671"/>
                      <a:pt x="576" y="671"/>
                      <a:pt x="576" y="671"/>
                    </a:cubicBezTo>
                    <a:cubicBezTo>
                      <a:pt x="613" y="671"/>
                      <a:pt x="644" y="641"/>
                      <a:pt x="644" y="603"/>
                    </a:cubicBezTo>
                    <a:cubicBezTo>
                      <a:pt x="644" y="193"/>
                      <a:pt x="644" y="193"/>
                      <a:pt x="644" y="193"/>
                    </a:cubicBezTo>
                    <a:cubicBezTo>
                      <a:pt x="644" y="156"/>
                      <a:pt x="644" y="127"/>
                      <a:pt x="644" y="127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515" y="0"/>
                      <a:pt x="482" y="0"/>
                      <a:pt x="445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57FA163-5502-4B4E-93FF-34D285D26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49" y="2734135"/>
                <a:ext cx="107771" cy="333265"/>
              </a:xfrm>
              <a:custGeom>
                <a:avLst/>
                <a:gdLst>
                  <a:gd name="T0" fmla="*/ 23 w 86"/>
                  <a:gd name="T1" fmla="*/ 56 h 265"/>
                  <a:gd name="T2" fmla="*/ 23 w 86"/>
                  <a:gd name="T3" fmla="*/ 90 h 265"/>
                  <a:gd name="T4" fmla="*/ 0 w 86"/>
                  <a:gd name="T5" fmla="*/ 119 h 265"/>
                  <a:gd name="T6" fmla="*/ 0 w 86"/>
                  <a:gd name="T7" fmla="*/ 146 h 265"/>
                  <a:gd name="T8" fmla="*/ 23 w 86"/>
                  <a:gd name="T9" fmla="*/ 174 h 265"/>
                  <a:gd name="T10" fmla="*/ 23 w 86"/>
                  <a:gd name="T11" fmla="*/ 210 h 265"/>
                  <a:gd name="T12" fmla="*/ 36 w 86"/>
                  <a:gd name="T13" fmla="*/ 251 h 265"/>
                  <a:gd name="T14" fmla="*/ 86 w 86"/>
                  <a:gd name="T15" fmla="*/ 265 h 265"/>
                  <a:gd name="T16" fmla="*/ 86 w 86"/>
                  <a:gd name="T17" fmla="*/ 237 h 265"/>
                  <a:gd name="T18" fmla="*/ 67 w 86"/>
                  <a:gd name="T19" fmla="*/ 231 h 265"/>
                  <a:gd name="T20" fmla="*/ 62 w 86"/>
                  <a:gd name="T21" fmla="*/ 210 h 265"/>
                  <a:gd name="T22" fmla="*/ 62 w 86"/>
                  <a:gd name="T23" fmla="*/ 179 h 265"/>
                  <a:gd name="T24" fmla="*/ 39 w 86"/>
                  <a:gd name="T25" fmla="*/ 133 h 265"/>
                  <a:gd name="T26" fmla="*/ 39 w 86"/>
                  <a:gd name="T27" fmla="*/ 132 h 265"/>
                  <a:gd name="T28" fmla="*/ 62 w 86"/>
                  <a:gd name="T29" fmla="*/ 87 h 265"/>
                  <a:gd name="T30" fmla="*/ 62 w 86"/>
                  <a:gd name="T31" fmla="*/ 55 h 265"/>
                  <a:gd name="T32" fmla="*/ 86 w 86"/>
                  <a:gd name="T33" fmla="*/ 28 h 265"/>
                  <a:gd name="T34" fmla="*/ 86 w 86"/>
                  <a:gd name="T35" fmla="*/ 0 h 265"/>
                  <a:gd name="T36" fmla="*/ 36 w 86"/>
                  <a:gd name="T37" fmla="*/ 14 h 265"/>
                  <a:gd name="T38" fmla="*/ 23 w 86"/>
                  <a:gd name="T39" fmla="*/ 56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265">
                    <a:moveTo>
                      <a:pt x="23" y="56"/>
                    </a:moveTo>
                    <a:lnTo>
                      <a:pt x="23" y="90"/>
                    </a:lnTo>
                    <a:cubicBezTo>
                      <a:pt x="23" y="109"/>
                      <a:pt x="16" y="119"/>
                      <a:pt x="0" y="119"/>
                    </a:cubicBezTo>
                    <a:lnTo>
                      <a:pt x="0" y="146"/>
                    </a:lnTo>
                    <a:cubicBezTo>
                      <a:pt x="16" y="146"/>
                      <a:pt x="23" y="156"/>
                      <a:pt x="23" y="174"/>
                    </a:cubicBezTo>
                    <a:lnTo>
                      <a:pt x="23" y="210"/>
                    </a:lnTo>
                    <a:cubicBezTo>
                      <a:pt x="23" y="229"/>
                      <a:pt x="27" y="243"/>
                      <a:pt x="36" y="251"/>
                    </a:cubicBezTo>
                    <a:cubicBezTo>
                      <a:pt x="45" y="260"/>
                      <a:pt x="62" y="265"/>
                      <a:pt x="86" y="265"/>
                    </a:cubicBezTo>
                    <a:lnTo>
                      <a:pt x="86" y="237"/>
                    </a:lnTo>
                    <a:cubicBezTo>
                      <a:pt x="77" y="237"/>
                      <a:pt x="71" y="235"/>
                      <a:pt x="67" y="231"/>
                    </a:cubicBezTo>
                    <a:cubicBezTo>
                      <a:pt x="64" y="227"/>
                      <a:pt x="62" y="220"/>
                      <a:pt x="62" y="210"/>
                    </a:cubicBezTo>
                    <a:lnTo>
                      <a:pt x="62" y="179"/>
                    </a:lnTo>
                    <a:cubicBezTo>
                      <a:pt x="62" y="154"/>
                      <a:pt x="54" y="139"/>
                      <a:pt x="39" y="133"/>
                    </a:cubicBezTo>
                    <a:lnTo>
                      <a:pt x="39" y="132"/>
                    </a:lnTo>
                    <a:cubicBezTo>
                      <a:pt x="54" y="126"/>
                      <a:pt x="62" y="111"/>
                      <a:pt x="62" y="87"/>
                    </a:cubicBezTo>
                    <a:lnTo>
                      <a:pt x="62" y="55"/>
                    </a:lnTo>
                    <a:cubicBezTo>
                      <a:pt x="62" y="37"/>
                      <a:pt x="70" y="28"/>
                      <a:pt x="86" y="28"/>
                    </a:cubicBezTo>
                    <a:lnTo>
                      <a:pt x="86" y="0"/>
                    </a:lnTo>
                    <a:cubicBezTo>
                      <a:pt x="62" y="0"/>
                      <a:pt x="46" y="5"/>
                      <a:pt x="36" y="14"/>
                    </a:cubicBezTo>
                    <a:cubicBezTo>
                      <a:pt x="28" y="23"/>
                      <a:pt x="23" y="37"/>
                      <a:pt x="23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57B4B6AB-6C4F-4FA4-96E2-F7471AA31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685" y="2734135"/>
                <a:ext cx="107771" cy="333265"/>
              </a:xfrm>
              <a:custGeom>
                <a:avLst/>
                <a:gdLst>
                  <a:gd name="T0" fmla="*/ 62 w 85"/>
                  <a:gd name="T1" fmla="*/ 90 h 265"/>
                  <a:gd name="T2" fmla="*/ 62 w 85"/>
                  <a:gd name="T3" fmla="*/ 56 h 265"/>
                  <a:gd name="T4" fmla="*/ 50 w 85"/>
                  <a:gd name="T5" fmla="*/ 15 h 265"/>
                  <a:gd name="T6" fmla="*/ 0 w 85"/>
                  <a:gd name="T7" fmla="*/ 0 h 265"/>
                  <a:gd name="T8" fmla="*/ 0 w 85"/>
                  <a:gd name="T9" fmla="*/ 28 h 265"/>
                  <a:gd name="T10" fmla="*/ 24 w 85"/>
                  <a:gd name="T11" fmla="*/ 55 h 265"/>
                  <a:gd name="T12" fmla="*/ 24 w 85"/>
                  <a:gd name="T13" fmla="*/ 85 h 265"/>
                  <a:gd name="T14" fmla="*/ 47 w 85"/>
                  <a:gd name="T15" fmla="*/ 132 h 265"/>
                  <a:gd name="T16" fmla="*/ 47 w 85"/>
                  <a:gd name="T17" fmla="*/ 133 h 265"/>
                  <a:gd name="T18" fmla="*/ 24 w 85"/>
                  <a:gd name="T19" fmla="*/ 178 h 265"/>
                  <a:gd name="T20" fmla="*/ 24 w 85"/>
                  <a:gd name="T21" fmla="*/ 210 h 265"/>
                  <a:gd name="T22" fmla="*/ 19 w 85"/>
                  <a:gd name="T23" fmla="*/ 231 h 265"/>
                  <a:gd name="T24" fmla="*/ 0 w 85"/>
                  <a:gd name="T25" fmla="*/ 237 h 265"/>
                  <a:gd name="T26" fmla="*/ 0 w 85"/>
                  <a:gd name="T27" fmla="*/ 265 h 265"/>
                  <a:gd name="T28" fmla="*/ 50 w 85"/>
                  <a:gd name="T29" fmla="*/ 251 h 265"/>
                  <a:gd name="T30" fmla="*/ 62 w 85"/>
                  <a:gd name="T31" fmla="*/ 209 h 265"/>
                  <a:gd name="T32" fmla="*/ 62 w 85"/>
                  <a:gd name="T33" fmla="*/ 174 h 265"/>
                  <a:gd name="T34" fmla="*/ 85 w 85"/>
                  <a:gd name="T35" fmla="*/ 146 h 265"/>
                  <a:gd name="T36" fmla="*/ 85 w 85"/>
                  <a:gd name="T37" fmla="*/ 119 h 265"/>
                  <a:gd name="T38" fmla="*/ 62 w 85"/>
                  <a:gd name="T39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265">
                    <a:moveTo>
                      <a:pt x="62" y="90"/>
                    </a:moveTo>
                    <a:lnTo>
                      <a:pt x="62" y="56"/>
                    </a:lnTo>
                    <a:cubicBezTo>
                      <a:pt x="62" y="37"/>
                      <a:pt x="58" y="23"/>
                      <a:pt x="50" y="15"/>
                    </a:cubicBezTo>
                    <a:cubicBezTo>
                      <a:pt x="40" y="5"/>
                      <a:pt x="23" y="0"/>
                      <a:pt x="0" y="0"/>
                    </a:cubicBezTo>
                    <a:lnTo>
                      <a:pt x="0" y="28"/>
                    </a:lnTo>
                    <a:cubicBezTo>
                      <a:pt x="16" y="28"/>
                      <a:pt x="24" y="37"/>
                      <a:pt x="24" y="55"/>
                    </a:cubicBezTo>
                    <a:lnTo>
                      <a:pt x="24" y="85"/>
                    </a:lnTo>
                    <a:cubicBezTo>
                      <a:pt x="24" y="110"/>
                      <a:pt x="32" y="126"/>
                      <a:pt x="47" y="132"/>
                    </a:cubicBezTo>
                    <a:lnTo>
                      <a:pt x="47" y="133"/>
                    </a:lnTo>
                    <a:cubicBezTo>
                      <a:pt x="32" y="139"/>
                      <a:pt x="24" y="154"/>
                      <a:pt x="24" y="178"/>
                    </a:cubicBezTo>
                    <a:lnTo>
                      <a:pt x="24" y="210"/>
                    </a:lnTo>
                    <a:cubicBezTo>
                      <a:pt x="24" y="219"/>
                      <a:pt x="22" y="226"/>
                      <a:pt x="19" y="231"/>
                    </a:cubicBezTo>
                    <a:cubicBezTo>
                      <a:pt x="15" y="235"/>
                      <a:pt x="9" y="237"/>
                      <a:pt x="0" y="237"/>
                    </a:cubicBezTo>
                    <a:lnTo>
                      <a:pt x="0" y="265"/>
                    </a:lnTo>
                    <a:cubicBezTo>
                      <a:pt x="24" y="265"/>
                      <a:pt x="41" y="260"/>
                      <a:pt x="50" y="251"/>
                    </a:cubicBezTo>
                    <a:cubicBezTo>
                      <a:pt x="58" y="242"/>
                      <a:pt x="62" y="229"/>
                      <a:pt x="62" y="209"/>
                    </a:cubicBezTo>
                    <a:lnTo>
                      <a:pt x="62" y="174"/>
                    </a:lnTo>
                    <a:cubicBezTo>
                      <a:pt x="62" y="156"/>
                      <a:pt x="70" y="146"/>
                      <a:pt x="85" y="146"/>
                    </a:cubicBezTo>
                    <a:lnTo>
                      <a:pt x="85" y="119"/>
                    </a:lnTo>
                    <a:cubicBezTo>
                      <a:pt x="70" y="119"/>
                      <a:pt x="62" y="109"/>
                      <a:pt x="62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419FCBF-A754-4125-B908-44B86A3F2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5550508"/>
              <a:ext cx="89489" cy="85748"/>
            </a:xfrm>
            <a:custGeom>
              <a:avLst/>
              <a:gdLst>
                <a:gd name="T0" fmla="*/ 81 w 81"/>
                <a:gd name="T1" fmla="*/ 79 h 79"/>
                <a:gd name="T2" fmla="*/ 0 w 81"/>
                <a:gd name="T3" fmla="*/ 0 h 79"/>
                <a:gd name="T4" fmla="*/ 0 w 81"/>
                <a:gd name="T5" fmla="*/ 79 h 79"/>
                <a:gd name="T6" fmla="*/ 81 w 81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9">
                  <a:moveTo>
                    <a:pt x="81" y="79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81" y="7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/>
          </p:spPr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913925">
                <a:defRPr/>
              </a:pPr>
              <a:endParaRPr lang="en-US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CB90710-1665-4100-938C-EC954834840B}"/>
              </a:ext>
            </a:extLst>
          </p:cNvPr>
          <p:cNvGrpSpPr/>
          <p:nvPr/>
        </p:nvGrpSpPr>
        <p:grpSpPr>
          <a:xfrm>
            <a:off x="9484783" y="5113131"/>
            <a:ext cx="2337359" cy="1560924"/>
            <a:chOff x="9674972" y="4990400"/>
            <a:chExt cx="2384228" cy="15922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582B89-7FFE-4A4C-A4A2-378B495BC7DD}"/>
                </a:ext>
              </a:extLst>
            </p:cNvPr>
            <p:cNvSpPr/>
            <p:nvPr/>
          </p:nvSpPr>
          <p:spPr bwMode="auto">
            <a:xfrm>
              <a:off x="9674972" y="4990400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PRODUCTION</a:t>
              </a:r>
            </a:p>
          </p:txBody>
        </p:sp>
        <p:sp>
          <p:nvSpPr>
            <p:cNvPr id="36" name="APP 3">
              <a:extLst>
                <a:ext uri="{FF2B5EF4-FFF2-40B4-BE49-F238E27FC236}">
                  <a16:creationId xmlns:a16="http://schemas.microsoft.com/office/drawing/2014/main" id="{B3F722B3-0F65-4A7F-850F-CDA002933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5555666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>
                <a:solidFill>
                  <a:srgbClr val="000000"/>
                </a:solidFill>
                <a:latin typeface="Segoe UI Semilight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A4469A-F404-4D36-9165-AE9C0C495186}"/>
              </a:ext>
            </a:extLst>
          </p:cNvPr>
          <p:cNvGrpSpPr/>
          <p:nvPr/>
        </p:nvGrpSpPr>
        <p:grpSpPr>
          <a:xfrm>
            <a:off x="9484783" y="1541554"/>
            <a:ext cx="2337359" cy="1560924"/>
            <a:chOff x="9674972" y="1562533"/>
            <a:chExt cx="2384228" cy="15922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816BA9-6E5C-449F-BE7E-00CFC7D23FA3}"/>
                </a:ext>
              </a:extLst>
            </p:cNvPr>
            <p:cNvSpPr/>
            <p:nvPr/>
          </p:nvSpPr>
          <p:spPr bwMode="auto">
            <a:xfrm>
              <a:off x="9674972" y="1562533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34" name="APP 1">
              <a:extLst>
                <a:ext uri="{FF2B5EF4-FFF2-40B4-BE49-F238E27FC236}">
                  <a16:creationId xmlns:a16="http://schemas.microsoft.com/office/drawing/2014/main" id="{0CE691A0-49A4-456F-B402-0C0B74EF2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2128949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>
                <a:solidFill>
                  <a:srgbClr val="000000"/>
                </a:solidFill>
                <a:latin typeface="Segoe UI Semilight"/>
              </a:endParaRPr>
            </a:p>
          </p:txBody>
        </p:sp>
        <p:grpSp>
          <p:nvGrpSpPr>
            <p:cNvPr id="37" name="CODE 2" descr="Down:  CODE 2">
              <a:extLst>
                <a:ext uri="{FF2B5EF4-FFF2-40B4-BE49-F238E27FC236}">
                  <a16:creationId xmlns:a16="http://schemas.microsoft.com/office/drawing/2014/main" id="{151B65D0-3392-407D-8036-0E4994627B1C}"/>
                </a:ext>
              </a:extLst>
            </p:cNvPr>
            <p:cNvGrpSpPr/>
            <p:nvPr/>
          </p:nvGrpSpPr>
          <p:grpSpPr>
            <a:xfrm>
              <a:off x="10081715" y="2233697"/>
              <a:ext cx="538060" cy="560813"/>
              <a:chOff x="2328300" y="3506767"/>
              <a:chExt cx="551703" cy="575034"/>
            </a:xfrm>
          </p:grpSpPr>
          <p:sp>
            <p:nvSpPr>
              <p:cNvPr id="38" name="AutoShape 3">
                <a:extLst>
                  <a:ext uri="{FF2B5EF4-FFF2-40B4-BE49-F238E27FC236}">
                    <a16:creationId xmlns:a16="http://schemas.microsoft.com/office/drawing/2014/main" id="{9910DC45-7ADF-4116-80D4-579A0F958B4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330370" y="3507272"/>
                <a:ext cx="543013" cy="555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5" tIns="44802" rIns="89605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925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118F71A-780C-43F3-B883-F138E240D170}"/>
                  </a:ext>
                </a:extLst>
              </p:cNvPr>
              <p:cNvGrpSpPr/>
              <p:nvPr/>
            </p:nvGrpSpPr>
            <p:grpSpPr>
              <a:xfrm>
                <a:off x="2328300" y="3506767"/>
                <a:ext cx="551703" cy="575034"/>
                <a:chOff x="3937001" y="4448175"/>
                <a:chExt cx="638175" cy="665163"/>
              </a:xfrm>
            </p:grpSpPr>
            <p:grpSp>
              <p:nvGrpSpPr>
                <p:cNvPr id="40" name="Group 10">
                  <a:extLst>
                    <a:ext uri="{FF2B5EF4-FFF2-40B4-BE49-F238E27FC236}">
                      <a16:creationId xmlns:a16="http://schemas.microsoft.com/office/drawing/2014/main" id="{AF4DC261-474B-430E-A265-45CB986AC7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37001" y="4448175"/>
                  <a:ext cx="638175" cy="665163"/>
                  <a:chOff x="2480" y="2802"/>
                  <a:chExt cx="402" cy="419"/>
                </a:xfrm>
              </p:grpSpPr>
              <p:sp>
                <p:nvSpPr>
                  <p:cNvPr id="44" name="AutoShape 9">
                    <a:extLst>
                      <a:ext uri="{FF2B5EF4-FFF2-40B4-BE49-F238E27FC236}">
                        <a16:creationId xmlns:a16="http://schemas.microsoft.com/office/drawing/2014/main" id="{C7B8D93D-6193-458C-B10A-E4A34DC82968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81" y="2802"/>
                    <a:ext cx="400" cy="4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5" name="Freeform 11">
                    <a:extLst>
                      <a:ext uri="{FF2B5EF4-FFF2-40B4-BE49-F238E27FC236}">
                        <a16:creationId xmlns:a16="http://schemas.microsoft.com/office/drawing/2014/main" id="{1C80EF9C-0E44-49A9-9857-C23FB2978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0" y="2802"/>
                    <a:ext cx="402" cy="418"/>
                  </a:xfrm>
                  <a:custGeom>
                    <a:avLst/>
                    <a:gdLst>
                      <a:gd name="T0" fmla="*/ 67 w 644"/>
                      <a:gd name="T1" fmla="*/ 0 h 671"/>
                      <a:gd name="T2" fmla="*/ 0 w 644"/>
                      <a:gd name="T3" fmla="*/ 68 h 671"/>
                      <a:gd name="T4" fmla="*/ 0 w 644"/>
                      <a:gd name="T5" fmla="*/ 603 h 671"/>
                      <a:gd name="T6" fmla="*/ 67 w 644"/>
                      <a:gd name="T7" fmla="*/ 671 h 671"/>
                      <a:gd name="T8" fmla="*/ 576 w 644"/>
                      <a:gd name="T9" fmla="*/ 671 h 671"/>
                      <a:gd name="T10" fmla="*/ 644 w 644"/>
                      <a:gd name="T11" fmla="*/ 603 h 671"/>
                      <a:gd name="T12" fmla="*/ 644 w 644"/>
                      <a:gd name="T13" fmla="*/ 193 h 671"/>
                      <a:gd name="T14" fmla="*/ 644 w 644"/>
                      <a:gd name="T15" fmla="*/ 127 h 671"/>
                      <a:gd name="T16" fmla="*/ 515 w 644"/>
                      <a:gd name="T17" fmla="*/ 0 h 671"/>
                      <a:gd name="T18" fmla="*/ 445 w 644"/>
                      <a:gd name="T19" fmla="*/ 0 h 671"/>
                      <a:gd name="T20" fmla="*/ 67 w 644"/>
                      <a:gd name="T21" fmla="*/ 0 h 6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44" h="671">
                        <a:moveTo>
                          <a:pt x="67" y="0"/>
                        </a:moveTo>
                        <a:cubicBezTo>
                          <a:pt x="30" y="0"/>
                          <a:pt x="0" y="30"/>
                          <a:pt x="0" y="68"/>
                        </a:cubicBezTo>
                        <a:cubicBezTo>
                          <a:pt x="0" y="603"/>
                          <a:pt x="0" y="603"/>
                          <a:pt x="0" y="603"/>
                        </a:cubicBezTo>
                        <a:cubicBezTo>
                          <a:pt x="0" y="641"/>
                          <a:pt x="30" y="671"/>
                          <a:pt x="67" y="671"/>
                        </a:cubicBezTo>
                        <a:cubicBezTo>
                          <a:pt x="576" y="671"/>
                          <a:pt x="576" y="671"/>
                          <a:pt x="576" y="671"/>
                        </a:cubicBezTo>
                        <a:cubicBezTo>
                          <a:pt x="613" y="671"/>
                          <a:pt x="644" y="641"/>
                          <a:pt x="644" y="603"/>
                        </a:cubicBezTo>
                        <a:cubicBezTo>
                          <a:pt x="644" y="193"/>
                          <a:pt x="644" y="193"/>
                          <a:pt x="644" y="193"/>
                        </a:cubicBezTo>
                        <a:cubicBezTo>
                          <a:pt x="644" y="156"/>
                          <a:pt x="644" y="127"/>
                          <a:pt x="644" y="127"/>
                        </a:cubicBezTo>
                        <a:cubicBezTo>
                          <a:pt x="515" y="0"/>
                          <a:pt x="515" y="0"/>
                          <a:pt x="515" y="0"/>
                        </a:cubicBezTo>
                        <a:cubicBezTo>
                          <a:pt x="515" y="0"/>
                          <a:pt x="482" y="0"/>
                          <a:pt x="445" y="0"/>
                        </a:cubicBez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6" name="Freeform 12">
                    <a:extLst>
                      <a:ext uri="{FF2B5EF4-FFF2-40B4-BE49-F238E27FC236}">
                        <a16:creationId xmlns:a16="http://schemas.microsoft.com/office/drawing/2014/main" id="{287EE01F-9B6C-49C3-BA29-3D95A8D427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1" y="2802"/>
                    <a:ext cx="81" cy="79"/>
                  </a:xfrm>
                  <a:custGeom>
                    <a:avLst/>
                    <a:gdLst>
                      <a:gd name="T0" fmla="*/ 81 w 81"/>
                      <a:gd name="T1" fmla="*/ 79 h 79"/>
                      <a:gd name="T2" fmla="*/ 0 w 81"/>
                      <a:gd name="T3" fmla="*/ 0 h 79"/>
                      <a:gd name="T4" fmla="*/ 0 w 81"/>
                      <a:gd name="T5" fmla="*/ 79 h 79"/>
                      <a:gd name="T6" fmla="*/ 81 w 81"/>
                      <a:gd name="T7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1" h="79">
                        <a:moveTo>
                          <a:pt x="81" y="79"/>
                        </a:moveTo>
                        <a:lnTo>
                          <a:pt x="0" y="0"/>
                        </a:lnTo>
                        <a:lnTo>
                          <a:pt x="0" y="79"/>
                        </a:lnTo>
                        <a:lnTo>
                          <a:pt x="81" y="79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B379DF8-F3C4-4220-97A5-B0150A34B190}"/>
                    </a:ext>
                  </a:extLst>
                </p:cNvPr>
                <p:cNvGrpSpPr/>
                <p:nvPr/>
              </p:nvGrpSpPr>
              <p:grpSpPr>
                <a:xfrm>
                  <a:off x="4120302" y="4618868"/>
                  <a:ext cx="293550" cy="349134"/>
                  <a:chOff x="4662074" y="4335997"/>
                  <a:chExt cx="234105" cy="278433"/>
                </a:xfrm>
              </p:grpSpPr>
              <p:sp>
                <p:nvSpPr>
                  <p:cNvPr id="42" name="Freeform 6">
                    <a:extLst>
                      <a:ext uri="{FF2B5EF4-FFF2-40B4-BE49-F238E27FC236}">
                        <a16:creationId xmlns:a16="http://schemas.microsoft.com/office/drawing/2014/main" id="{429BB2BB-2A35-47FC-AEC9-C7967AAE0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2074" y="4335997"/>
                    <a:ext cx="90040" cy="278433"/>
                  </a:xfrm>
                  <a:custGeom>
                    <a:avLst/>
                    <a:gdLst>
                      <a:gd name="T0" fmla="*/ 23 w 86"/>
                      <a:gd name="T1" fmla="*/ 56 h 265"/>
                      <a:gd name="T2" fmla="*/ 23 w 86"/>
                      <a:gd name="T3" fmla="*/ 90 h 265"/>
                      <a:gd name="T4" fmla="*/ 0 w 86"/>
                      <a:gd name="T5" fmla="*/ 119 h 265"/>
                      <a:gd name="T6" fmla="*/ 0 w 86"/>
                      <a:gd name="T7" fmla="*/ 146 h 265"/>
                      <a:gd name="T8" fmla="*/ 23 w 86"/>
                      <a:gd name="T9" fmla="*/ 174 h 265"/>
                      <a:gd name="T10" fmla="*/ 23 w 86"/>
                      <a:gd name="T11" fmla="*/ 210 h 265"/>
                      <a:gd name="T12" fmla="*/ 36 w 86"/>
                      <a:gd name="T13" fmla="*/ 251 h 265"/>
                      <a:gd name="T14" fmla="*/ 86 w 86"/>
                      <a:gd name="T15" fmla="*/ 265 h 265"/>
                      <a:gd name="T16" fmla="*/ 86 w 86"/>
                      <a:gd name="T17" fmla="*/ 237 h 265"/>
                      <a:gd name="T18" fmla="*/ 67 w 86"/>
                      <a:gd name="T19" fmla="*/ 231 h 265"/>
                      <a:gd name="T20" fmla="*/ 62 w 86"/>
                      <a:gd name="T21" fmla="*/ 210 h 265"/>
                      <a:gd name="T22" fmla="*/ 62 w 86"/>
                      <a:gd name="T23" fmla="*/ 179 h 265"/>
                      <a:gd name="T24" fmla="*/ 39 w 86"/>
                      <a:gd name="T25" fmla="*/ 133 h 265"/>
                      <a:gd name="T26" fmla="*/ 39 w 86"/>
                      <a:gd name="T27" fmla="*/ 132 h 265"/>
                      <a:gd name="T28" fmla="*/ 62 w 86"/>
                      <a:gd name="T29" fmla="*/ 87 h 265"/>
                      <a:gd name="T30" fmla="*/ 62 w 86"/>
                      <a:gd name="T31" fmla="*/ 55 h 265"/>
                      <a:gd name="T32" fmla="*/ 86 w 86"/>
                      <a:gd name="T33" fmla="*/ 28 h 265"/>
                      <a:gd name="T34" fmla="*/ 86 w 86"/>
                      <a:gd name="T35" fmla="*/ 0 h 265"/>
                      <a:gd name="T36" fmla="*/ 36 w 86"/>
                      <a:gd name="T37" fmla="*/ 14 h 265"/>
                      <a:gd name="T38" fmla="*/ 23 w 86"/>
                      <a:gd name="T39" fmla="*/ 56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6" h="265">
                        <a:moveTo>
                          <a:pt x="23" y="56"/>
                        </a:moveTo>
                        <a:lnTo>
                          <a:pt x="23" y="90"/>
                        </a:lnTo>
                        <a:cubicBezTo>
                          <a:pt x="23" y="109"/>
                          <a:pt x="16" y="119"/>
                          <a:pt x="0" y="119"/>
                        </a:cubicBezTo>
                        <a:lnTo>
                          <a:pt x="0" y="146"/>
                        </a:lnTo>
                        <a:cubicBezTo>
                          <a:pt x="16" y="146"/>
                          <a:pt x="23" y="156"/>
                          <a:pt x="23" y="174"/>
                        </a:cubicBezTo>
                        <a:lnTo>
                          <a:pt x="23" y="210"/>
                        </a:lnTo>
                        <a:cubicBezTo>
                          <a:pt x="23" y="229"/>
                          <a:pt x="27" y="243"/>
                          <a:pt x="36" y="251"/>
                        </a:cubicBezTo>
                        <a:cubicBezTo>
                          <a:pt x="45" y="260"/>
                          <a:pt x="62" y="265"/>
                          <a:pt x="86" y="265"/>
                        </a:cubicBezTo>
                        <a:lnTo>
                          <a:pt x="86" y="237"/>
                        </a:lnTo>
                        <a:cubicBezTo>
                          <a:pt x="77" y="237"/>
                          <a:pt x="71" y="235"/>
                          <a:pt x="67" y="231"/>
                        </a:cubicBezTo>
                        <a:cubicBezTo>
                          <a:pt x="64" y="227"/>
                          <a:pt x="62" y="220"/>
                          <a:pt x="62" y="210"/>
                        </a:cubicBezTo>
                        <a:lnTo>
                          <a:pt x="62" y="179"/>
                        </a:lnTo>
                        <a:cubicBezTo>
                          <a:pt x="62" y="154"/>
                          <a:pt x="54" y="139"/>
                          <a:pt x="39" y="133"/>
                        </a:cubicBezTo>
                        <a:lnTo>
                          <a:pt x="39" y="132"/>
                        </a:lnTo>
                        <a:cubicBezTo>
                          <a:pt x="54" y="126"/>
                          <a:pt x="62" y="111"/>
                          <a:pt x="62" y="87"/>
                        </a:cubicBezTo>
                        <a:lnTo>
                          <a:pt x="62" y="55"/>
                        </a:lnTo>
                        <a:cubicBezTo>
                          <a:pt x="62" y="37"/>
                          <a:pt x="70" y="28"/>
                          <a:pt x="86" y="28"/>
                        </a:cubicBezTo>
                        <a:lnTo>
                          <a:pt x="86" y="0"/>
                        </a:lnTo>
                        <a:cubicBezTo>
                          <a:pt x="62" y="0"/>
                          <a:pt x="46" y="5"/>
                          <a:pt x="36" y="14"/>
                        </a:cubicBezTo>
                        <a:cubicBezTo>
                          <a:pt x="28" y="23"/>
                          <a:pt x="23" y="37"/>
                          <a:pt x="23" y="5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3" name="Freeform 7">
                    <a:extLst>
                      <a:ext uri="{FF2B5EF4-FFF2-40B4-BE49-F238E27FC236}">
                        <a16:creationId xmlns:a16="http://schemas.microsoft.com/office/drawing/2014/main" id="{4525A9DB-0555-4B34-9F47-5D9471568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6139" y="4335997"/>
                    <a:ext cx="90040" cy="278433"/>
                  </a:xfrm>
                  <a:custGeom>
                    <a:avLst/>
                    <a:gdLst>
                      <a:gd name="T0" fmla="*/ 62 w 85"/>
                      <a:gd name="T1" fmla="*/ 90 h 265"/>
                      <a:gd name="T2" fmla="*/ 62 w 85"/>
                      <a:gd name="T3" fmla="*/ 56 h 265"/>
                      <a:gd name="T4" fmla="*/ 50 w 85"/>
                      <a:gd name="T5" fmla="*/ 15 h 265"/>
                      <a:gd name="T6" fmla="*/ 0 w 85"/>
                      <a:gd name="T7" fmla="*/ 0 h 265"/>
                      <a:gd name="T8" fmla="*/ 0 w 85"/>
                      <a:gd name="T9" fmla="*/ 28 h 265"/>
                      <a:gd name="T10" fmla="*/ 24 w 85"/>
                      <a:gd name="T11" fmla="*/ 55 h 265"/>
                      <a:gd name="T12" fmla="*/ 24 w 85"/>
                      <a:gd name="T13" fmla="*/ 85 h 265"/>
                      <a:gd name="T14" fmla="*/ 47 w 85"/>
                      <a:gd name="T15" fmla="*/ 132 h 265"/>
                      <a:gd name="T16" fmla="*/ 47 w 85"/>
                      <a:gd name="T17" fmla="*/ 133 h 265"/>
                      <a:gd name="T18" fmla="*/ 24 w 85"/>
                      <a:gd name="T19" fmla="*/ 178 h 265"/>
                      <a:gd name="T20" fmla="*/ 24 w 85"/>
                      <a:gd name="T21" fmla="*/ 210 h 265"/>
                      <a:gd name="T22" fmla="*/ 19 w 85"/>
                      <a:gd name="T23" fmla="*/ 231 h 265"/>
                      <a:gd name="T24" fmla="*/ 0 w 85"/>
                      <a:gd name="T25" fmla="*/ 237 h 265"/>
                      <a:gd name="T26" fmla="*/ 0 w 85"/>
                      <a:gd name="T27" fmla="*/ 265 h 265"/>
                      <a:gd name="T28" fmla="*/ 50 w 85"/>
                      <a:gd name="T29" fmla="*/ 251 h 265"/>
                      <a:gd name="T30" fmla="*/ 62 w 85"/>
                      <a:gd name="T31" fmla="*/ 209 h 265"/>
                      <a:gd name="T32" fmla="*/ 62 w 85"/>
                      <a:gd name="T33" fmla="*/ 174 h 265"/>
                      <a:gd name="T34" fmla="*/ 85 w 85"/>
                      <a:gd name="T35" fmla="*/ 146 h 265"/>
                      <a:gd name="T36" fmla="*/ 85 w 85"/>
                      <a:gd name="T37" fmla="*/ 119 h 265"/>
                      <a:gd name="T38" fmla="*/ 62 w 85"/>
                      <a:gd name="T39" fmla="*/ 9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265">
                        <a:moveTo>
                          <a:pt x="62" y="90"/>
                        </a:moveTo>
                        <a:lnTo>
                          <a:pt x="62" y="56"/>
                        </a:lnTo>
                        <a:cubicBezTo>
                          <a:pt x="62" y="37"/>
                          <a:pt x="58" y="23"/>
                          <a:pt x="50" y="15"/>
                        </a:cubicBezTo>
                        <a:cubicBezTo>
                          <a:pt x="40" y="5"/>
                          <a:pt x="23" y="0"/>
                          <a:pt x="0" y="0"/>
                        </a:cubicBezTo>
                        <a:lnTo>
                          <a:pt x="0" y="28"/>
                        </a:lnTo>
                        <a:cubicBezTo>
                          <a:pt x="16" y="28"/>
                          <a:pt x="24" y="37"/>
                          <a:pt x="24" y="55"/>
                        </a:cubicBezTo>
                        <a:lnTo>
                          <a:pt x="24" y="85"/>
                        </a:lnTo>
                        <a:cubicBezTo>
                          <a:pt x="24" y="110"/>
                          <a:pt x="32" y="126"/>
                          <a:pt x="47" y="132"/>
                        </a:cubicBezTo>
                        <a:lnTo>
                          <a:pt x="47" y="133"/>
                        </a:lnTo>
                        <a:cubicBezTo>
                          <a:pt x="32" y="139"/>
                          <a:pt x="24" y="154"/>
                          <a:pt x="24" y="178"/>
                        </a:cubicBezTo>
                        <a:lnTo>
                          <a:pt x="24" y="210"/>
                        </a:lnTo>
                        <a:cubicBezTo>
                          <a:pt x="24" y="219"/>
                          <a:pt x="22" y="226"/>
                          <a:pt x="19" y="231"/>
                        </a:cubicBezTo>
                        <a:cubicBezTo>
                          <a:pt x="15" y="235"/>
                          <a:pt x="9" y="237"/>
                          <a:pt x="0" y="237"/>
                        </a:cubicBezTo>
                        <a:lnTo>
                          <a:pt x="0" y="265"/>
                        </a:lnTo>
                        <a:cubicBezTo>
                          <a:pt x="24" y="265"/>
                          <a:pt x="41" y="260"/>
                          <a:pt x="50" y="251"/>
                        </a:cubicBezTo>
                        <a:cubicBezTo>
                          <a:pt x="58" y="242"/>
                          <a:pt x="62" y="229"/>
                          <a:pt x="62" y="209"/>
                        </a:cubicBezTo>
                        <a:lnTo>
                          <a:pt x="62" y="174"/>
                        </a:lnTo>
                        <a:cubicBezTo>
                          <a:pt x="62" y="156"/>
                          <a:pt x="70" y="146"/>
                          <a:pt x="85" y="146"/>
                        </a:cubicBezTo>
                        <a:lnTo>
                          <a:pt x="85" y="119"/>
                        </a:lnTo>
                        <a:cubicBezTo>
                          <a:pt x="70" y="119"/>
                          <a:pt x="62" y="109"/>
                          <a:pt x="62" y="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44410C-A4CA-43AF-A5E6-B9772ABFA48B}"/>
              </a:ext>
            </a:extLst>
          </p:cNvPr>
          <p:cNvGrpSpPr/>
          <p:nvPr/>
        </p:nvGrpSpPr>
        <p:grpSpPr>
          <a:xfrm>
            <a:off x="9484783" y="3322717"/>
            <a:ext cx="2337359" cy="1560924"/>
            <a:chOff x="9674972" y="3276467"/>
            <a:chExt cx="2384228" cy="15922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1B0029C-033A-4D6C-A0DE-254ADE801BF9}"/>
                </a:ext>
              </a:extLst>
            </p:cNvPr>
            <p:cNvSpPr/>
            <p:nvPr/>
          </p:nvSpPr>
          <p:spPr bwMode="auto">
            <a:xfrm>
              <a:off x="9674972" y="3276467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STAGING</a:t>
              </a:r>
            </a:p>
          </p:txBody>
        </p:sp>
        <p:sp>
          <p:nvSpPr>
            <p:cNvPr id="35" name="APP 2">
              <a:extLst>
                <a:ext uri="{FF2B5EF4-FFF2-40B4-BE49-F238E27FC236}">
                  <a16:creationId xmlns:a16="http://schemas.microsoft.com/office/drawing/2014/main" id="{7880229E-1BA8-4D41-9A18-65AD5BE41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3834674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>
                <a:solidFill>
                  <a:srgbClr val="000000"/>
                </a:solidFill>
                <a:latin typeface="Segoe UI Semilight"/>
              </a:endParaRPr>
            </a:p>
          </p:txBody>
        </p:sp>
        <p:grpSp>
          <p:nvGrpSpPr>
            <p:cNvPr id="47" name="CODE 2" descr="Down:  CODE 2">
              <a:extLst>
                <a:ext uri="{FF2B5EF4-FFF2-40B4-BE49-F238E27FC236}">
                  <a16:creationId xmlns:a16="http://schemas.microsoft.com/office/drawing/2014/main" id="{F05C712B-F0ED-4F78-B9FD-A019B14FCA3D}"/>
                </a:ext>
              </a:extLst>
            </p:cNvPr>
            <p:cNvGrpSpPr/>
            <p:nvPr/>
          </p:nvGrpSpPr>
          <p:grpSpPr>
            <a:xfrm>
              <a:off x="10081715" y="3980840"/>
              <a:ext cx="538060" cy="560813"/>
              <a:chOff x="2328300" y="3506767"/>
              <a:chExt cx="551703" cy="575034"/>
            </a:xfrm>
          </p:grpSpPr>
          <p:sp>
            <p:nvSpPr>
              <p:cNvPr id="48" name="AutoShape 3">
                <a:extLst>
                  <a:ext uri="{FF2B5EF4-FFF2-40B4-BE49-F238E27FC236}">
                    <a16:creationId xmlns:a16="http://schemas.microsoft.com/office/drawing/2014/main" id="{60EC109C-CE5B-4390-B065-ED97773211A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330370" y="3507272"/>
                <a:ext cx="543013" cy="555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5" tIns="44802" rIns="89605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925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E984957-7048-49BF-A27B-51072C7A9465}"/>
                  </a:ext>
                </a:extLst>
              </p:cNvPr>
              <p:cNvGrpSpPr/>
              <p:nvPr/>
            </p:nvGrpSpPr>
            <p:grpSpPr>
              <a:xfrm>
                <a:off x="2328300" y="3506767"/>
                <a:ext cx="551703" cy="575034"/>
                <a:chOff x="3937001" y="4448175"/>
                <a:chExt cx="638175" cy="665163"/>
              </a:xfrm>
            </p:grpSpPr>
            <p:grpSp>
              <p:nvGrpSpPr>
                <p:cNvPr id="50" name="Group 10">
                  <a:extLst>
                    <a:ext uri="{FF2B5EF4-FFF2-40B4-BE49-F238E27FC236}">
                      <a16:creationId xmlns:a16="http://schemas.microsoft.com/office/drawing/2014/main" id="{5D15D2E7-1F21-444E-AB80-32CE88A92E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37001" y="4448175"/>
                  <a:ext cx="638175" cy="665163"/>
                  <a:chOff x="2480" y="2802"/>
                  <a:chExt cx="402" cy="419"/>
                </a:xfrm>
              </p:grpSpPr>
              <p:sp>
                <p:nvSpPr>
                  <p:cNvPr id="54" name="AutoShape 9">
                    <a:extLst>
                      <a:ext uri="{FF2B5EF4-FFF2-40B4-BE49-F238E27FC236}">
                        <a16:creationId xmlns:a16="http://schemas.microsoft.com/office/drawing/2014/main" id="{F707552F-DB00-4B2A-8336-956A4D7AB713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81" y="2802"/>
                    <a:ext cx="400" cy="4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5" name="Freeform 11">
                    <a:extLst>
                      <a:ext uri="{FF2B5EF4-FFF2-40B4-BE49-F238E27FC236}">
                        <a16:creationId xmlns:a16="http://schemas.microsoft.com/office/drawing/2014/main" id="{23C72D6C-A939-4C51-9776-66EEEC6D13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0" y="2802"/>
                    <a:ext cx="402" cy="418"/>
                  </a:xfrm>
                  <a:custGeom>
                    <a:avLst/>
                    <a:gdLst>
                      <a:gd name="T0" fmla="*/ 67 w 644"/>
                      <a:gd name="T1" fmla="*/ 0 h 671"/>
                      <a:gd name="T2" fmla="*/ 0 w 644"/>
                      <a:gd name="T3" fmla="*/ 68 h 671"/>
                      <a:gd name="T4" fmla="*/ 0 w 644"/>
                      <a:gd name="T5" fmla="*/ 603 h 671"/>
                      <a:gd name="T6" fmla="*/ 67 w 644"/>
                      <a:gd name="T7" fmla="*/ 671 h 671"/>
                      <a:gd name="T8" fmla="*/ 576 w 644"/>
                      <a:gd name="T9" fmla="*/ 671 h 671"/>
                      <a:gd name="T10" fmla="*/ 644 w 644"/>
                      <a:gd name="T11" fmla="*/ 603 h 671"/>
                      <a:gd name="T12" fmla="*/ 644 w 644"/>
                      <a:gd name="T13" fmla="*/ 193 h 671"/>
                      <a:gd name="T14" fmla="*/ 644 w 644"/>
                      <a:gd name="T15" fmla="*/ 127 h 671"/>
                      <a:gd name="T16" fmla="*/ 515 w 644"/>
                      <a:gd name="T17" fmla="*/ 0 h 671"/>
                      <a:gd name="T18" fmla="*/ 445 w 644"/>
                      <a:gd name="T19" fmla="*/ 0 h 671"/>
                      <a:gd name="T20" fmla="*/ 67 w 644"/>
                      <a:gd name="T21" fmla="*/ 0 h 6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44" h="671">
                        <a:moveTo>
                          <a:pt x="67" y="0"/>
                        </a:moveTo>
                        <a:cubicBezTo>
                          <a:pt x="30" y="0"/>
                          <a:pt x="0" y="30"/>
                          <a:pt x="0" y="68"/>
                        </a:cubicBezTo>
                        <a:cubicBezTo>
                          <a:pt x="0" y="603"/>
                          <a:pt x="0" y="603"/>
                          <a:pt x="0" y="603"/>
                        </a:cubicBezTo>
                        <a:cubicBezTo>
                          <a:pt x="0" y="641"/>
                          <a:pt x="30" y="671"/>
                          <a:pt x="67" y="671"/>
                        </a:cubicBezTo>
                        <a:cubicBezTo>
                          <a:pt x="576" y="671"/>
                          <a:pt x="576" y="671"/>
                          <a:pt x="576" y="671"/>
                        </a:cubicBezTo>
                        <a:cubicBezTo>
                          <a:pt x="613" y="671"/>
                          <a:pt x="644" y="641"/>
                          <a:pt x="644" y="603"/>
                        </a:cubicBezTo>
                        <a:cubicBezTo>
                          <a:pt x="644" y="193"/>
                          <a:pt x="644" y="193"/>
                          <a:pt x="644" y="193"/>
                        </a:cubicBezTo>
                        <a:cubicBezTo>
                          <a:pt x="644" y="156"/>
                          <a:pt x="644" y="127"/>
                          <a:pt x="644" y="127"/>
                        </a:cubicBezTo>
                        <a:cubicBezTo>
                          <a:pt x="515" y="0"/>
                          <a:pt x="515" y="0"/>
                          <a:pt x="515" y="0"/>
                        </a:cubicBezTo>
                        <a:cubicBezTo>
                          <a:pt x="515" y="0"/>
                          <a:pt x="482" y="0"/>
                          <a:pt x="445" y="0"/>
                        </a:cubicBez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6" name="Freeform 12">
                    <a:extLst>
                      <a:ext uri="{FF2B5EF4-FFF2-40B4-BE49-F238E27FC236}">
                        <a16:creationId xmlns:a16="http://schemas.microsoft.com/office/drawing/2014/main" id="{6C5AF1F9-32E1-4007-B2F7-4CCA126077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1" y="2802"/>
                    <a:ext cx="81" cy="79"/>
                  </a:xfrm>
                  <a:custGeom>
                    <a:avLst/>
                    <a:gdLst>
                      <a:gd name="T0" fmla="*/ 81 w 81"/>
                      <a:gd name="T1" fmla="*/ 79 h 79"/>
                      <a:gd name="T2" fmla="*/ 0 w 81"/>
                      <a:gd name="T3" fmla="*/ 0 h 79"/>
                      <a:gd name="T4" fmla="*/ 0 w 81"/>
                      <a:gd name="T5" fmla="*/ 79 h 79"/>
                      <a:gd name="T6" fmla="*/ 81 w 81"/>
                      <a:gd name="T7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1" h="79">
                        <a:moveTo>
                          <a:pt x="81" y="79"/>
                        </a:moveTo>
                        <a:lnTo>
                          <a:pt x="0" y="0"/>
                        </a:lnTo>
                        <a:lnTo>
                          <a:pt x="0" y="79"/>
                        </a:lnTo>
                        <a:lnTo>
                          <a:pt x="81" y="79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0EA6EF2-DFDD-4197-AA91-3769230CE9B9}"/>
                    </a:ext>
                  </a:extLst>
                </p:cNvPr>
                <p:cNvGrpSpPr/>
                <p:nvPr/>
              </p:nvGrpSpPr>
              <p:grpSpPr>
                <a:xfrm>
                  <a:off x="4120302" y="4618868"/>
                  <a:ext cx="293550" cy="349134"/>
                  <a:chOff x="4662074" y="4335997"/>
                  <a:chExt cx="234105" cy="278433"/>
                </a:xfrm>
              </p:grpSpPr>
              <p:sp>
                <p:nvSpPr>
                  <p:cNvPr id="52" name="Freeform 6">
                    <a:extLst>
                      <a:ext uri="{FF2B5EF4-FFF2-40B4-BE49-F238E27FC236}">
                        <a16:creationId xmlns:a16="http://schemas.microsoft.com/office/drawing/2014/main" id="{5BC56F14-8256-4132-A1D9-CEE757F447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2074" y="4335997"/>
                    <a:ext cx="90040" cy="278433"/>
                  </a:xfrm>
                  <a:custGeom>
                    <a:avLst/>
                    <a:gdLst>
                      <a:gd name="T0" fmla="*/ 23 w 86"/>
                      <a:gd name="T1" fmla="*/ 56 h 265"/>
                      <a:gd name="T2" fmla="*/ 23 w 86"/>
                      <a:gd name="T3" fmla="*/ 90 h 265"/>
                      <a:gd name="T4" fmla="*/ 0 w 86"/>
                      <a:gd name="T5" fmla="*/ 119 h 265"/>
                      <a:gd name="T6" fmla="*/ 0 w 86"/>
                      <a:gd name="T7" fmla="*/ 146 h 265"/>
                      <a:gd name="T8" fmla="*/ 23 w 86"/>
                      <a:gd name="T9" fmla="*/ 174 h 265"/>
                      <a:gd name="T10" fmla="*/ 23 w 86"/>
                      <a:gd name="T11" fmla="*/ 210 h 265"/>
                      <a:gd name="T12" fmla="*/ 36 w 86"/>
                      <a:gd name="T13" fmla="*/ 251 h 265"/>
                      <a:gd name="T14" fmla="*/ 86 w 86"/>
                      <a:gd name="T15" fmla="*/ 265 h 265"/>
                      <a:gd name="T16" fmla="*/ 86 w 86"/>
                      <a:gd name="T17" fmla="*/ 237 h 265"/>
                      <a:gd name="T18" fmla="*/ 67 w 86"/>
                      <a:gd name="T19" fmla="*/ 231 h 265"/>
                      <a:gd name="T20" fmla="*/ 62 w 86"/>
                      <a:gd name="T21" fmla="*/ 210 h 265"/>
                      <a:gd name="T22" fmla="*/ 62 w 86"/>
                      <a:gd name="T23" fmla="*/ 179 h 265"/>
                      <a:gd name="T24" fmla="*/ 39 w 86"/>
                      <a:gd name="T25" fmla="*/ 133 h 265"/>
                      <a:gd name="T26" fmla="*/ 39 w 86"/>
                      <a:gd name="T27" fmla="*/ 132 h 265"/>
                      <a:gd name="T28" fmla="*/ 62 w 86"/>
                      <a:gd name="T29" fmla="*/ 87 h 265"/>
                      <a:gd name="T30" fmla="*/ 62 w 86"/>
                      <a:gd name="T31" fmla="*/ 55 h 265"/>
                      <a:gd name="T32" fmla="*/ 86 w 86"/>
                      <a:gd name="T33" fmla="*/ 28 h 265"/>
                      <a:gd name="T34" fmla="*/ 86 w 86"/>
                      <a:gd name="T35" fmla="*/ 0 h 265"/>
                      <a:gd name="T36" fmla="*/ 36 w 86"/>
                      <a:gd name="T37" fmla="*/ 14 h 265"/>
                      <a:gd name="T38" fmla="*/ 23 w 86"/>
                      <a:gd name="T39" fmla="*/ 56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6" h="265">
                        <a:moveTo>
                          <a:pt x="23" y="56"/>
                        </a:moveTo>
                        <a:lnTo>
                          <a:pt x="23" y="90"/>
                        </a:lnTo>
                        <a:cubicBezTo>
                          <a:pt x="23" y="109"/>
                          <a:pt x="16" y="119"/>
                          <a:pt x="0" y="119"/>
                        </a:cubicBezTo>
                        <a:lnTo>
                          <a:pt x="0" y="146"/>
                        </a:lnTo>
                        <a:cubicBezTo>
                          <a:pt x="16" y="146"/>
                          <a:pt x="23" y="156"/>
                          <a:pt x="23" y="174"/>
                        </a:cubicBezTo>
                        <a:lnTo>
                          <a:pt x="23" y="210"/>
                        </a:lnTo>
                        <a:cubicBezTo>
                          <a:pt x="23" y="229"/>
                          <a:pt x="27" y="243"/>
                          <a:pt x="36" y="251"/>
                        </a:cubicBezTo>
                        <a:cubicBezTo>
                          <a:pt x="45" y="260"/>
                          <a:pt x="62" y="265"/>
                          <a:pt x="86" y="265"/>
                        </a:cubicBezTo>
                        <a:lnTo>
                          <a:pt x="86" y="237"/>
                        </a:lnTo>
                        <a:cubicBezTo>
                          <a:pt x="77" y="237"/>
                          <a:pt x="71" y="235"/>
                          <a:pt x="67" y="231"/>
                        </a:cubicBezTo>
                        <a:cubicBezTo>
                          <a:pt x="64" y="227"/>
                          <a:pt x="62" y="220"/>
                          <a:pt x="62" y="210"/>
                        </a:cubicBezTo>
                        <a:lnTo>
                          <a:pt x="62" y="179"/>
                        </a:lnTo>
                        <a:cubicBezTo>
                          <a:pt x="62" y="154"/>
                          <a:pt x="54" y="139"/>
                          <a:pt x="39" y="133"/>
                        </a:cubicBezTo>
                        <a:lnTo>
                          <a:pt x="39" y="132"/>
                        </a:lnTo>
                        <a:cubicBezTo>
                          <a:pt x="54" y="126"/>
                          <a:pt x="62" y="111"/>
                          <a:pt x="62" y="87"/>
                        </a:cubicBezTo>
                        <a:lnTo>
                          <a:pt x="62" y="55"/>
                        </a:lnTo>
                        <a:cubicBezTo>
                          <a:pt x="62" y="37"/>
                          <a:pt x="70" y="28"/>
                          <a:pt x="86" y="28"/>
                        </a:cubicBezTo>
                        <a:lnTo>
                          <a:pt x="86" y="0"/>
                        </a:lnTo>
                        <a:cubicBezTo>
                          <a:pt x="62" y="0"/>
                          <a:pt x="46" y="5"/>
                          <a:pt x="36" y="14"/>
                        </a:cubicBezTo>
                        <a:cubicBezTo>
                          <a:pt x="28" y="23"/>
                          <a:pt x="23" y="37"/>
                          <a:pt x="23" y="5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3" name="Freeform 7">
                    <a:extLst>
                      <a:ext uri="{FF2B5EF4-FFF2-40B4-BE49-F238E27FC236}">
                        <a16:creationId xmlns:a16="http://schemas.microsoft.com/office/drawing/2014/main" id="{05577E8E-9BFF-4375-AF29-E6E10D657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6139" y="4335997"/>
                    <a:ext cx="90040" cy="278433"/>
                  </a:xfrm>
                  <a:custGeom>
                    <a:avLst/>
                    <a:gdLst>
                      <a:gd name="T0" fmla="*/ 62 w 85"/>
                      <a:gd name="T1" fmla="*/ 90 h 265"/>
                      <a:gd name="T2" fmla="*/ 62 w 85"/>
                      <a:gd name="T3" fmla="*/ 56 h 265"/>
                      <a:gd name="T4" fmla="*/ 50 w 85"/>
                      <a:gd name="T5" fmla="*/ 15 h 265"/>
                      <a:gd name="T6" fmla="*/ 0 w 85"/>
                      <a:gd name="T7" fmla="*/ 0 h 265"/>
                      <a:gd name="T8" fmla="*/ 0 w 85"/>
                      <a:gd name="T9" fmla="*/ 28 h 265"/>
                      <a:gd name="T10" fmla="*/ 24 w 85"/>
                      <a:gd name="T11" fmla="*/ 55 h 265"/>
                      <a:gd name="T12" fmla="*/ 24 w 85"/>
                      <a:gd name="T13" fmla="*/ 85 h 265"/>
                      <a:gd name="T14" fmla="*/ 47 w 85"/>
                      <a:gd name="T15" fmla="*/ 132 h 265"/>
                      <a:gd name="T16" fmla="*/ 47 w 85"/>
                      <a:gd name="T17" fmla="*/ 133 h 265"/>
                      <a:gd name="T18" fmla="*/ 24 w 85"/>
                      <a:gd name="T19" fmla="*/ 178 h 265"/>
                      <a:gd name="T20" fmla="*/ 24 w 85"/>
                      <a:gd name="T21" fmla="*/ 210 h 265"/>
                      <a:gd name="T22" fmla="*/ 19 w 85"/>
                      <a:gd name="T23" fmla="*/ 231 h 265"/>
                      <a:gd name="T24" fmla="*/ 0 w 85"/>
                      <a:gd name="T25" fmla="*/ 237 h 265"/>
                      <a:gd name="T26" fmla="*/ 0 w 85"/>
                      <a:gd name="T27" fmla="*/ 265 h 265"/>
                      <a:gd name="T28" fmla="*/ 50 w 85"/>
                      <a:gd name="T29" fmla="*/ 251 h 265"/>
                      <a:gd name="T30" fmla="*/ 62 w 85"/>
                      <a:gd name="T31" fmla="*/ 209 h 265"/>
                      <a:gd name="T32" fmla="*/ 62 w 85"/>
                      <a:gd name="T33" fmla="*/ 174 h 265"/>
                      <a:gd name="T34" fmla="*/ 85 w 85"/>
                      <a:gd name="T35" fmla="*/ 146 h 265"/>
                      <a:gd name="T36" fmla="*/ 85 w 85"/>
                      <a:gd name="T37" fmla="*/ 119 h 265"/>
                      <a:gd name="T38" fmla="*/ 62 w 85"/>
                      <a:gd name="T39" fmla="*/ 9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265">
                        <a:moveTo>
                          <a:pt x="62" y="90"/>
                        </a:moveTo>
                        <a:lnTo>
                          <a:pt x="62" y="56"/>
                        </a:lnTo>
                        <a:cubicBezTo>
                          <a:pt x="62" y="37"/>
                          <a:pt x="58" y="23"/>
                          <a:pt x="50" y="15"/>
                        </a:cubicBezTo>
                        <a:cubicBezTo>
                          <a:pt x="40" y="5"/>
                          <a:pt x="23" y="0"/>
                          <a:pt x="0" y="0"/>
                        </a:cubicBezTo>
                        <a:lnTo>
                          <a:pt x="0" y="28"/>
                        </a:lnTo>
                        <a:cubicBezTo>
                          <a:pt x="16" y="28"/>
                          <a:pt x="24" y="37"/>
                          <a:pt x="24" y="55"/>
                        </a:cubicBezTo>
                        <a:lnTo>
                          <a:pt x="24" y="85"/>
                        </a:lnTo>
                        <a:cubicBezTo>
                          <a:pt x="24" y="110"/>
                          <a:pt x="32" y="126"/>
                          <a:pt x="47" y="132"/>
                        </a:cubicBezTo>
                        <a:lnTo>
                          <a:pt x="47" y="133"/>
                        </a:lnTo>
                        <a:cubicBezTo>
                          <a:pt x="32" y="139"/>
                          <a:pt x="24" y="154"/>
                          <a:pt x="24" y="178"/>
                        </a:cubicBezTo>
                        <a:lnTo>
                          <a:pt x="24" y="210"/>
                        </a:lnTo>
                        <a:cubicBezTo>
                          <a:pt x="24" y="219"/>
                          <a:pt x="22" y="226"/>
                          <a:pt x="19" y="231"/>
                        </a:cubicBezTo>
                        <a:cubicBezTo>
                          <a:pt x="15" y="235"/>
                          <a:pt x="9" y="237"/>
                          <a:pt x="0" y="237"/>
                        </a:cubicBezTo>
                        <a:lnTo>
                          <a:pt x="0" y="265"/>
                        </a:lnTo>
                        <a:cubicBezTo>
                          <a:pt x="24" y="265"/>
                          <a:pt x="41" y="260"/>
                          <a:pt x="50" y="251"/>
                        </a:cubicBezTo>
                        <a:cubicBezTo>
                          <a:pt x="58" y="242"/>
                          <a:pt x="62" y="229"/>
                          <a:pt x="62" y="209"/>
                        </a:cubicBezTo>
                        <a:lnTo>
                          <a:pt x="62" y="174"/>
                        </a:lnTo>
                        <a:cubicBezTo>
                          <a:pt x="62" y="156"/>
                          <a:pt x="70" y="146"/>
                          <a:pt x="85" y="146"/>
                        </a:cubicBezTo>
                        <a:lnTo>
                          <a:pt x="85" y="119"/>
                        </a:lnTo>
                        <a:cubicBezTo>
                          <a:pt x="70" y="119"/>
                          <a:pt x="62" y="109"/>
                          <a:pt x="62" y="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pic>
        <p:nvPicPr>
          <p:cNvPr id="16" name="Test">
            <a:extLst>
              <a:ext uri="{FF2B5EF4-FFF2-40B4-BE49-F238E27FC236}">
                <a16:creationId xmlns:a16="http://schemas.microsoft.com/office/drawing/2014/main" id="{E63E0260-5D07-4CA0-A824-ED88BDF4AB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53" y="2235515"/>
            <a:ext cx="609320" cy="62126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FAD1533-17F5-41DE-84F8-5C3956AF2B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70" y="2120280"/>
            <a:ext cx="710733" cy="710733"/>
          </a:xfrm>
          <a:prstGeom prst="rect">
            <a:avLst/>
          </a:prstGeom>
        </p:spPr>
      </p:pic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EF02035B-D0BB-4148-BE35-32DF071B2E66}"/>
              </a:ext>
            </a:extLst>
          </p:cNvPr>
          <p:cNvSpPr/>
          <p:nvPr/>
        </p:nvSpPr>
        <p:spPr bwMode="auto">
          <a:xfrm>
            <a:off x="1134119" y="2097060"/>
            <a:ext cx="742695" cy="757173"/>
          </a:xfrm>
          <a:prstGeom prst="flowChartMagneticDisk">
            <a:avLst/>
          </a:prstGeom>
          <a:solidFill>
            <a:srgbClr val="BFBFBF"/>
          </a:solidFill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76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TFVC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9D03D5D-0A63-46AA-A8CC-3310998CE725}"/>
              </a:ext>
            </a:extLst>
          </p:cNvPr>
          <p:cNvSpPr/>
          <p:nvPr/>
        </p:nvSpPr>
        <p:spPr bwMode="auto">
          <a:xfrm>
            <a:off x="7137880" y="1541554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PACKAGE</a:t>
            </a:r>
          </a:p>
        </p:txBody>
      </p:sp>
      <p:sp>
        <p:nvSpPr>
          <p:cNvPr id="106" name="APP 3">
            <a:extLst>
              <a:ext uri="{FF2B5EF4-FFF2-40B4-BE49-F238E27FC236}">
                <a16:creationId xmlns:a16="http://schemas.microsoft.com/office/drawing/2014/main" id="{B4EA7442-F4BC-46FA-BCB6-8D9D0A0A1BF3}"/>
              </a:ext>
            </a:extLst>
          </p:cNvPr>
          <p:cNvSpPr>
            <a:spLocks noEditPoints="1"/>
          </p:cNvSpPr>
          <p:nvPr/>
        </p:nvSpPr>
        <p:spPr bwMode="auto">
          <a:xfrm>
            <a:off x="7615658" y="2082522"/>
            <a:ext cx="781177" cy="806118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5" tIns="44802" rIns="89605" bIns="44802" numCol="1" anchor="t" anchorCtr="0" compatLnSpc="1">
            <a:prstTxWarp prst="textNoShape">
              <a:avLst/>
            </a:prstTxWarp>
          </a:bodyPr>
          <a:lstStyle/>
          <a:p>
            <a:pPr defTabSz="895741">
              <a:defRPr/>
            </a:pPr>
            <a:endParaRPr lang="en-US" sz="1667" kern="0">
              <a:solidFill>
                <a:srgbClr val="000000"/>
              </a:solidFill>
              <a:latin typeface="Segoe UI Semilight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A51974-0CB1-4DC9-9675-4D7F4C5D7891}"/>
              </a:ext>
            </a:extLst>
          </p:cNvPr>
          <p:cNvCxnSpPr>
            <a:cxnSpLocks/>
          </p:cNvCxnSpPr>
          <p:nvPr/>
        </p:nvCxnSpPr>
        <p:spPr>
          <a:xfrm>
            <a:off x="3145000" y="2318435"/>
            <a:ext cx="23023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44120D-260D-4982-BEA6-06584606158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8785796" y="2318436"/>
            <a:ext cx="698987" cy="358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B38705-6E24-4513-999E-0FDF6FED0A70}"/>
              </a:ext>
            </a:extLst>
          </p:cNvPr>
          <p:cNvCxnSpPr>
            <a:cxnSpLocks/>
          </p:cNvCxnSpPr>
          <p:nvPr/>
        </p:nvCxnSpPr>
        <p:spPr>
          <a:xfrm>
            <a:off x="2713949" y="3093136"/>
            <a:ext cx="0" cy="216133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7DA260-640B-4E44-AF85-B995E40EE441}"/>
              </a:ext>
            </a:extLst>
          </p:cNvPr>
          <p:cNvCxnSpPr>
            <a:cxnSpLocks/>
          </p:cNvCxnSpPr>
          <p:nvPr/>
        </p:nvCxnSpPr>
        <p:spPr>
          <a:xfrm>
            <a:off x="10653462" y="3098897"/>
            <a:ext cx="0" cy="22382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2934BEF-6CBC-4747-8642-BF29C7B29084}"/>
              </a:ext>
            </a:extLst>
          </p:cNvPr>
          <p:cNvCxnSpPr>
            <a:cxnSpLocks/>
          </p:cNvCxnSpPr>
          <p:nvPr/>
        </p:nvCxnSpPr>
        <p:spPr>
          <a:xfrm>
            <a:off x="10653462" y="4883642"/>
            <a:ext cx="0" cy="22948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2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0433BA-8186-4BA6-A94B-C0A995CAD7D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6910773" y="2322016"/>
            <a:ext cx="227107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14AD6B-B095-4A63-B497-E71667BA1B5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145000" y="2322016"/>
            <a:ext cx="23023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65718C1-34FF-4AB8-AE45-C821717C4702}"/>
              </a:ext>
            </a:extLst>
          </p:cNvPr>
          <p:cNvSpPr/>
          <p:nvPr/>
        </p:nvSpPr>
        <p:spPr bwMode="auto">
          <a:xfrm>
            <a:off x="3375230" y="1541554"/>
            <a:ext cx="3530526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CI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BC72B7F-9231-42D1-9AA4-EED233CFDEEB}"/>
              </a:ext>
            </a:extLst>
          </p:cNvPr>
          <p:cNvCxnSpPr>
            <a:cxnSpLocks/>
            <a:stCxn id="95" idx="3"/>
            <a:endCxn id="31" idx="1"/>
          </p:cNvCxnSpPr>
          <p:nvPr/>
        </p:nvCxnSpPr>
        <p:spPr>
          <a:xfrm>
            <a:off x="8785796" y="2322016"/>
            <a:ext cx="698987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23250-CE4B-4678-902C-0D39D43F6C1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713949" y="3093136"/>
            <a:ext cx="0" cy="216133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6461E6F-D7B4-418E-8100-7A63B36F379F}"/>
              </a:ext>
            </a:extLst>
          </p:cNvPr>
          <p:cNvSpPr/>
          <p:nvPr/>
        </p:nvSpPr>
        <p:spPr bwMode="auto">
          <a:xfrm>
            <a:off x="807641" y="1541554"/>
            <a:ext cx="2337359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SOURCE CONTROL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EDC9-CCDC-4239-BFB1-CDD6C96582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0985"/>
            <a:ext cx="11653523" cy="1159438"/>
          </a:xfrm>
        </p:spPr>
        <p:txBody>
          <a:bodyPr/>
          <a:lstStyle/>
          <a:p>
            <a:r>
              <a:rPr lang="en-GB" dirty="0"/>
              <a:t>Continuous Delivery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3C7F56-93BA-41E3-8493-6C3CC3B0A7FB}"/>
              </a:ext>
            </a:extLst>
          </p:cNvPr>
          <p:cNvGrpSpPr/>
          <p:nvPr/>
        </p:nvGrpSpPr>
        <p:grpSpPr>
          <a:xfrm>
            <a:off x="1749812" y="5254472"/>
            <a:ext cx="1901442" cy="1096757"/>
            <a:chOff x="940119" y="5293964"/>
            <a:chExt cx="1940093" cy="1119051"/>
          </a:xfrm>
        </p:grpSpPr>
        <p:sp>
          <p:nvSpPr>
            <p:cNvPr id="7" name="Rectangle 154">
              <a:extLst>
                <a:ext uri="{FF2B5EF4-FFF2-40B4-BE49-F238E27FC236}">
                  <a16:creationId xmlns:a16="http://schemas.microsoft.com/office/drawing/2014/main" id="{CB26866E-F5BE-4012-9FA7-F97584B1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231" y="5293964"/>
              <a:ext cx="1505245" cy="10278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" name="Rectangle 156">
              <a:extLst>
                <a:ext uri="{FF2B5EF4-FFF2-40B4-BE49-F238E27FC236}">
                  <a16:creationId xmlns:a16="http://schemas.microsoft.com/office/drawing/2014/main" id="{8254C9AA-0722-4FA5-BFE1-4B4771E8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447" y="5359343"/>
              <a:ext cx="1398813" cy="8970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9" name="Freeform 158">
              <a:extLst>
                <a:ext uri="{FF2B5EF4-FFF2-40B4-BE49-F238E27FC236}">
                  <a16:creationId xmlns:a16="http://schemas.microsoft.com/office/drawing/2014/main" id="{1BA2F039-A115-4E4A-8A25-8573152F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19" y="6336991"/>
              <a:ext cx="1940093" cy="76024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8" rIns="89618" bIns="44808" numCol="1" anchor="t" anchorCtr="0" compatLnSpc="1">
              <a:prstTxWarp prst="textNoShape">
                <a:avLst/>
              </a:prstTxWarp>
            </a:bodyPr>
            <a:lstStyle/>
            <a:p>
              <a:pPr defTabSz="914100">
                <a:defRPr/>
              </a:pPr>
              <a:endParaRPr lang="en-US" sz="1765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38213C-EA0C-4A63-AB52-940C0AF17FA0}"/>
              </a:ext>
            </a:extLst>
          </p:cNvPr>
          <p:cNvGrpSpPr/>
          <p:nvPr/>
        </p:nvGrpSpPr>
        <p:grpSpPr>
          <a:xfrm>
            <a:off x="3596823" y="2025466"/>
            <a:ext cx="1152414" cy="933482"/>
            <a:chOff x="4035596" y="2092847"/>
            <a:chExt cx="1175522" cy="952200"/>
          </a:xfrm>
        </p:grpSpPr>
        <p:pic>
          <p:nvPicPr>
            <p:cNvPr id="10" name="Picture 28">
              <a:extLst>
                <a:ext uri="{FF2B5EF4-FFF2-40B4-BE49-F238E27FC236}">
                  <a16:creationId xmlns:a16="http://schemas.microsoft.com/office/drawing/2014/main" id="{07162EBE-F1D0-40C4-9854-8D2AFF954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075"/>
            <a:stretch/>
          </p:blipFill>
          <p:spPr bwMode="auto">
            <a:xfrm>
              <a:off x="4035596" y="2092847"/>
              <a:ext cx="1025153" cy="880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Accepted DEV">
              <a:extLst>
                <a:ext uri="{FF2B5EF4-FFF2-40B4-BE49-F238E27FC236}">
                  <a16:creationId xmlns:a16="http://schemas.microsoft.com/office/drawing/2014/main" id="{39CB0166-C521-4DCC-A179-58399CBE952D}"/>
                </a:ext>
              </a:extLst>
            </p:cNvPr>
            <p:cNvGrpSpPr/>
            <p:nvPr/>
          </p:nvGrpSpPr>
          <p:grpSpPr>
            <a:xfrm>
              <a:off x="4754389" y="2588318"/>
              <a:ext cx="456729" cy="456729"/>
              <a:chOff x="4382751" y="3909289"/>
              <a:chExt cx="456852" cy="456852"/>
            </a:xfrm>
          </p:grpSpPr>
          <p:sp>
            <p:nvSpPr>
              <p:cNvPr id="12" name="Accepted">
                <a:extLst>
                  <a:ext uri="{FF2B5EF4-FFF2-40B4-BE49-F238E27FC236}">
                    <a16:creationId xmlns:a16="http://schemas.microsoft.com/office/drawing/2014/main" id="{5A8D40B3-A1B3-466C-8D28-9C1538FE5380}"/>
                  </a:ext>
                </a:extLst>
              </p:cNvPr>
              <p:cNvSpPr/>
              <p:nvPr/>
            </p:nvSpPr>
            <p:spPr bwMode="auto">
              <a:xfrm>
                <a:off x="4382751" y="3909289"/>
                <a:ext cx="456852" cy="4568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83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745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F77C7FDA-A117-4145-A746-7CC81BCB9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0627" y="4004450"/>
                <a:ext cx="301100" cy="266531"/>
              </a:xfrm>
              <a:custGeom>
                <a:avLst/>
                <a:gdLst>
                  <a:gd name="T0" fmla="*/ 1202 w 1202"/>
                  <a:gd name="T1" fmla="*/ 175 h 1064"/>
                  <a:gd name="T2" fmla="*/ 975 w 1202"/>
                  <a:gd name="T3" fmla="*/ 0 h 1064"/>
                  <a:gd name="T4" fmla="*/ 458 w 1202"/>
                  <a:gd name="T5" fmla="*/ 676 h 1064"/>
                  <a:gd name="T6" fmla="*/ 163 w 1202"/>
                  <a:gd name="T7" fmla="*/ 449 h 1064"/>
                  <a:gd name="T8" fmla="*/ 0 w 1202"/>
                  <a:gd name="T9" fmla="*/ 662 h 1064"/>
                  <a:gd name="T10" fmla="*/ 522 w 1202"/>
                  <a:gd name="T11" fmla="*/ 1064 h 1064"/>
                  <a:gd name="T12" fmla="*/ 685 w 1202"/>
                  <a:gd name="T13" fmla="*/ 851 h 1064"/>
                  <a:gd name="T14" fmla="*/ 685 w 1202"/>
                  <a:gd name="T15" fmla="*/ 851 h 1064"/>
                  <a:gd name="T16" fmla="*/ 1202 w 1202"/>
                  <a:gd name="T17" fmla="*/ 175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" h="1064">
                    <a:moveTo>
                      <a:pt x="1202" y="175"/>
                    </a:moveTo>
                    <a:lnTo>
                      <a:pt x="975" y="0"/>
                    </a:lnTo>
                    <a:lnTo>
                      <a:pt x="458" y="676"/>
                    </a:lnTo>
                    <a:lnTo>
                      <a:pt x="163" y="449"/>
                    </a:lnTo>
                    <a:lnTo>
                      <a:pt x="0" y="662"/>
                    </a:lnTo>
                    <a:lnTo>
                      <a:pt x="522" y="1064"/>
                    </a:lnTo>
                    <a:lnTo>
                      <a:pt x="685" y="851"/>
                    </a:lnTo>
                    <a:lnTo>
                      <a:pt x="685" y="851"/>
                    </a:lnTo>
                    <a:lnTo>
                      <a:pt x="1202" y="17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89618" tIns="44808" rIns="89618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5914">
                  <a:defRPr/>
                </a:pPr>
                <a:endParaRPr lang="en-US" sz="1667">
                  <a:solidFill>
                    <a:srgbClr val="000000"/>
                  </a:solidFill>
                  <a:latin typeface="Segoe UI Semilight"/>
                </a:endParaRP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44B875C-145E-4DC6-8F66-36A34871B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5" y="4122070"/>
            <a:ext cx="1378319" cy="24669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F9CE0-12A5-4487-AEC7-51A17D822854}"/>
              </a:ext>
            </a:extLst>
          </p:cNvPr>
          <p:cNvSpPr txBox="1"/>
          <p:nvPr/>
        </p:nvSpPr>
        <p:spPr>
          <a:xfrm>
            <a:off x="1325855" y="5149356"/>
            <a:ext cx="315792" cy="189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solidFill>
                  <a:srgbClr val="FFFFFF"/>
                </a:solidFill>
                <a:latin typeface="Segoe UI Semilight"/>
              </a:rPr>
              <a:t>DEV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E5C37F-7100-4F30-8DD6-F0EA33729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46" y="4400879"/>
            <a:ext cx="1074214" cy="2108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4DF518-2838-4767-B85A-E5DCF1B971BB}"/>
              </a:ext>
            </a:extLst>
          </p:cNvPr>
          <p:cNvSpPr txBox="1"/>
          <p:nvPr/>
        </p:nvSpPr>
        <p:spPr>
          <a:xfrm>
            <a:off x="3812546" y="5149356"/>
            <a:ext cx="323686" cy="1899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OPS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EC57E8-099E-4911-AE49-BE6BA223C07F}"/>
              </a:ext>
            </a:extLst>
          </p:cNvPr>
          <p:cNvGrpSpPr/>
          <p:nvPr/>
        </p:nvGrpSpPr>
        <p:grpSpPr>
          <a:xfrm>
            <a:off x="2501564" y="5506190"/>
            <a:ext cx="425743" cy="441675"/>
            <a:chOff x="1707792" y="5550508"/>
            <a:chExt cx="434335" cy="4505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64674C-116A-4ECD-A615-F592B72EBD8E}"/>
                </a:ext>
              </a:extLst>
            </p:cNvPr>
            <p:cNvGrpSpPr/>
            <p:nvPr/>
          </p:nvGrpSpPr>
          <p:grpSpPr>
            <a:xfrm>
              <a:off x="1707792" y="5550508"/>
              <a:ext cx="433342" cy="450589"/>
              <a:chOff x="652595" y="2571201"/>
              <a:chExt cx="609169" cy="633414"/>
            </a:xfrm>
          </p:grpSpPr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19493BF7-82AE-466D-A78D-687A240AA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595" y="2571201"/>
                <a:ext cx="609169" cy="633414"/>
              </a:xfrm>
              <a:custGeom>
                <a:avLst/>
                <a:gdLst>
                  <a:gd name="T0" fmla="*/ 67 w 644"/>
                  <a:gd name="T1" fmla="*/ 0 h 671"/>
                  <a:gd name="T2" fmla="*/ 0 w 644"/>
                  <a:gd name="T3" fmla="*/ 68 h 671"/>
                  <a:gd name="T4" fmla="*/ 0 w 644"/>
                  <a:gd name="T5" fmla="*/ 603 h 671"/>
                  <a:gd name="T6" fmla="*/ 67 w 644"/>
                  <a:gd name="T7" fmla="*/ 671 h 671"/>
                  <a:gd name="T8" fmla="*/ 576 w 644"/>
                  <a:gd name="T9" fmla="*/ 671 h 671"/>
                  <a:gd name="T10" fmla="*/ 644 w 644"/>
                  <a:gd name="T11" fmla="*/ 603 h 671"/>
                  <a:gd name="T12" fmla="*/ 644 w 644"/>
                  <a:gd name="T13" fmla="*/ 193 h 671"/>
                  <a:gd name="T14" fmla="*/ 644 w 644"/>
                  <a:gd name="T15" fmla="*/ 127 h 671"/>
                  <a:gd name="T16" fmla="*/ 515 w 644"/>
                  <a:gd name="T17" fmla="*/ 0 h 671"/>
                  <a:gd name="T18" fmla="*/ 445 w 644"/>
                  <a:gd name="T19" fmla="*/ 0 h 671"/>
                  <a:gd name="T20" fmla="*/ 67 w 644"/>
                  <a:gd name="T21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4" h="671">
                    <a:moveTo>
                      <a:pt x="67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41"/>
                      <a:pt x="30" y="671"/>
                      <a:pt x="67" y="671"/>
                    </a:cubicBezTo>
                    <a:cubicBezTo>
                      <a:pt x="576" y="671"/>
                      <a:pt x="576" y="671"/>
                      <a:pt x="576" y="671"/>
                    </a:cubicBezTo>
                    <a:cubicBezTo>
                      <a:pt x="613" y="671"/>
                      <a:pt x="644" y="641"/>
                      <a:pt x="644" y="603"/>
                    </a:cubicBezTo>
                    <a:cubicBezTo>
                      <a:pt x="644" y="193"/>
                      <a:pt x="644" y="193"/>
                      <a:pt x="644" y="193"/>
                    </a:cubicBezTo>
                    <a:cubicBezTo>
                      <a:pt x="644" y="156"/>
                      <a:pt x="644" y="127"/>
                      <a:pt x="644" y="127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515" y="0"/>
                      <a:pt x="482" y="0"/>
                      <a:pt x="445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57FA163-5502-4B4E-93FF-34D285D26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49" y="2734135"/>
                <a:ext cx="107771" cy="333265"/>
              </a:xfrm>
              <a:custGeom>
                <a:avLst/>
                <a:gdLst>
                  <a:gd name="T0" fmla="*/ 23 w 86"/>
                  <a:gd name="T1" fmla="*/ 56 h 265"/>
                  <a:gd name="T2" fmla="*/ 23 w 86"/>
                  <a:gd name="T3" fmla="*/ 90 h 265"/>
                  <a:gd name="T4" fmla="*/ 0 w 86"/>
                  <a:gd name="T5" fmla="*/ 119 h 265"/>
                  <a:gd name="T6" fmla="*/ 0 w 86"/>
                  <a:gd name="T7" fmla="*/ 146 h 265"/>
                  <a:gd name="T8" fmla="*/ 23 w 86"/>
                  <a:gd name="T9" fmla="*/ 174 h 265"/>
                  <a:gd name="T10" fmla="*/ 23 w 86"/>
                  <a:gd name="T11" fmla="*/ 210 h 265"/>
                  <a:gd name="T12" fmla="*/ 36 w 86"/>
                  <a:gd name="T13" fmla="*/ 251 h 265"/>
                  <a:gd name="T14" fmla="*/ 86 w 86"/>
                  <a:gd name="T15" fmla="*/ 265 h 265"/>
                  <a:gd name="T16" fmla="*/ 86 w 86"/>
                  <a:gd name="T17" fmla="*/ 237 h 265"/>
                  <a:gd name="T18" fmla="*/ 67 w 86"/>
                  <a:gd name="T19" fmla="*/ 231 h 265"/>
                  <a:gd name="T20" fmla="*/ 62 w 86"/>
                  <a:gd name="T21" fmla="*/ 210 h 265"/>
                  <a:gd name="T22" fmla="*/ 62 w 86"/>
                  <a:gd name="T23" fmla="*/ 179 h 265"/>
                  <a:gd name="T24" fmla="*/ 39 w 86"/>
                  <a:gd name="T25" fmla="*/ 133 h 265"/>
                  <a:gd name="T26" fmla="*/ 39 w 86"/>
                  <a:gd name="T27" fmla="*/ 132 h 265"/>
                  <a:gd name="T28" fmla="*/ 62 w 86"/>
                  <a:gd name="T29" fmla="*/ 87 h 265"/>
                  <a:gd name="T30" fmla="*/ 62 w 86"/>
                  <a:gd name="T31" fmla="*/ 55 h 265"/>
                  <a:gd name="T32" fmla="*/ 86 w 86"/>
                  <a:gd name="T33" fmla="*/ 28 h 265"/>
                  <a:gd name="T34" fmla="*/ 86 w 86"/>
                  <a:gd name="T35" fmla="*/ 0 h 265"/>
                  <a:gd name="T36" fmla="*/ 36 w 86"/>
                  <a:gd name="T37" fmla="*/ 14 h 265"/>
                  <a:gd name="T38" fmla="*/ 23 w 86"/>
                  <a:gd name="T39" fmla="*/ 56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265">
                    <a:moveTo>
                      <a:pt x="23" y="56"/>
                    </a:moveTo>
                    <a:lnTo>
                      <a:pt x="23" y="90"/>
                    </a:lnTo>
                    <a:cubicBezTo>
                      <a:pt x="23" y="109"/>
                      <a:pt x="16" y="119"/>
                      <a:pt x="0" y="119"/>
                    </a:cubicBezTo>
                    <a:lnTo>
                      <a:pt x="0" y="146"/>
                    </a:lnTo>
                    <a:cubicBezTo>
                      <a:pt x="16" y="146"/>
                      <a:pt x="23" y="156"/>
                      <a:pt x="23" y="174"/>
                    </a:cubicBezTo>
                    <a:lnTo>
                      <a:pt x="23" y="210"/>
                    </a:lnTo>
                    <a:cubicBezTo>
                      <a:pt x="23" y="229"/>
                      <a:pt x="27" y="243"/>
                      <a:pt x="36" y="251"/>
                    </a:cubicBezTo>
                    <a:cubicBezTo>
                      <a:pt x="45" y="260"/>
                      <a:pt x="62" y="265"/>
                      <a:pt x="86" y="265"/>
                    </a:cubicBezTo>
                    <a:lnTo>
                      <a:pt x="86" y="237"/>
                    </a:lnTo>
                    <a:cubicBezTo>
                      <a:pt x="77" y="237"/>
                      <a:pt x="71" y="235"/>
                      <a:pt x="67" y="231"/>
                    </a:cubicBezTo>
                    <a:cubicBezTo>
                      <a:pt x="64" y="227"/>
                      <a:pt x="62" y="220"/>
                      <a:pt x="62" y="210"/>
                    </a:cubicBezTo>
                    <a:lnTo>
                      <a:pt x="62" y="179"/>
                    </a:lnTo>
                    <a:cubicBezTo>
                      <a:pt x="62" y="154"/>
                      <a:pt x="54" y="139"/>
                      <a:pt x="39" y="133"/>
                    </a:cubicBezTo>
                    <a:lnTo>
                      <a:pt x="39" y="132"/>
                    </a:lnTo>
                    <a:cubicBezTo>
                      <a:pt x="54" y="126"/>
                      <a:pt x="62" y="111"/>
                      <a:pt x="62" y="87"/>
                    </a:cubicBezTo>
                    <a:lnTo>
                      <a:pt x="62" y="55"/>
                    </a:lnTo>
                    <a:cubicBezTo>
                      <a:pt x="62" y="37"/>
                      <a:pt x="70" y="28"/>
                      <a:pt x="86" y="28"/>
                    </a:cubicBezTo>
                    <a:lnTo>
                      <a:pt x="86" y="0"/>
                    </a:lnTo>
                    <a:cubicBezTo>
                      <a:pt x="62" y="0"/>
                      <a:pt x="46" y="5"/>
                      <a:pt x="36" y="14"/>
                    </a:cubicBezTo>
                    <a:cubicBezTo>
                      <a:pt x="28" y="23"/>
                      <a:pt x="23" y="37"/>
                      <a:pt x="23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57B4B6AB-6C4F-4FA4-96E2-F7471AA31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685" y="2734135"/>
                <a:ext cx="107771" cy="333265"/>
              </a:xfrm>
              <a:custGeom>
                <a:avLst/>
                <a:gdLst>
                  <a:gd name="T0" fmla="*/ 62 w 85"/>
                  <a:gd name="T1" fmla="*/ 90 h 265"/>
                  <a:gd name="T2" fmla="*/ 62 w 85"/>
                  <a:gd name="T3" fmla="*/ 56 h 265"/>
                  <a:gd name="T4" fmla="*/ 50 w 85"/>
                  <a:gd name="T5" fmla="*/ 15 h 265"/>
                  <a:gd name="T6" fmla="*/ 0 w 85"/>
                  <a:gd name="T7" fmla="*/ 0 h 265"/>
                  <a:gd name="T8" fmla="*/ 0 w 85"/>
                  <a:gd name="T9" fmla="*/ 28 h 265"/>
                  <a:gd name="T10" fmla="*/ 24 w 85"/>
                  <a:gd name="T11" fmla="*/ 55 h 265"/>
                  <a:gd name="T12" fmla="*/ 24 w 85"/>
                  <a:gd name="T13" fmla="*/ 85 h 265"/>
                  <a:gd name="T14" fmla="*/ 47 w 85"/>
                  <a:gd name="T15" fmla="*/ 132 h 265"/>
                  <a:gd name="T16" fmla="*/ 47 w 85"/>
                  <a:gd name="T17" fmla="*/ 133 h 265"/>
                  <a:gd name="T18" fmla="*/ 24 w 85"/>
                  <a:gd name="T19" fmla="*/ 178 h 265"/>
                  <a:gd name="T20" fmla="*/ 24 w 85"/>
                  <a:gd name="T21" fmla="*/ 210 h 265"/>
                  <a:gd name="T22" fmla="*/ 19 w 85"/>
                  <a:gd name="T23" fmla="*/ 231 h 265"/>
                  <a:gd name="T24" fmla="*/ 0 w 85"/>
                  <a:gd name="T25" fmla="*/ 237 h 265"/>
                  <a:gd name="T26" fmla="*/ 0 w 85"/>
                  <a:gd name="T27" fmla="*/ 265 h 265"/>
                  <a:gd name="T28" fmla="*/ 50 w 85"/>
                  <a:gd name="T29" fmla="*/ 251 h 265"/>
                  <a:gd name="T30" fmla="*/ 62 w 85"/>
                  <a:gd name="T31" fmla="*/ 209 h 265"/>
                  <a:gd name="T32" fmla="*/ 62 w 85"/>
                  <a:gd name="T33" fmla="*/ 174 h 265"/>
                  <a:gd name="T34" fmla="*/ 85 w 85"/>
                  <a:gd name="T35" fmla="*/ 146 h 265"/>
                  <a:gd name="T36" fmla="*/ 85 w 85"/>
                  <a:gd name="T37" fmla="*/ 119 h 265"/>
                  <a:gd name="T38" fmla="*/ 62 w 85"/>
                  <a:gd name="T39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265">
                    <a:moveTo>
                      <a:pt x="62" y="90"/>
                    </a:moveTo>
                    <a:lnTo>
                      <a:pt x="62" y="56"/>
                    </a:lnTo>
                    <a:cubicBezTo>
                      <a:pt x="62" y="37"/>
                      <a:pt x="58" y="23"/>
                      <a:pt x="50" y="15"/>
                    </a:cubicBezTo>
                    <a:cubicBezTo>
                      <a:pt x="40" y="5"/>
                      <a:pt x="23" y="0"/>
                      <a:pt x="0" y="0"/>
                    </a:cubicBezTo>
                    <a:lnTo>
                      <a:pt x="0" y="28"/>
                    </a:lnTo>
                    <a:cubicBezTo>
                      <a:pt x="16" y="28"/>
                      <a:pt x="24" y="37"/>
                      <a:pt x="24" y="55"/>
                    </a:cubicBezTo>
                    <a:lnTo>
                      <a:pt x="24" y="85"/>
                    </a:lnTo>
                    <a:cubicBezTo>
                      <a:pt x="24" y="110"/>
                      <a:pt x="32" y="126"/>
                      <a:pt x="47" y="132"/>
                    </a:cubicBezTo>
                    <a:lnTo>
                      <a:pt x="47" y="133"/>
                    </a:lnTo>
                    <a:cubicBezTo>
                      <a:pt x="32" y="139"/>
                      <a:pt x="24" y="154"/>
                      <a:pt x="24" y="178"/>
                    </a:cubicBezTo>
                    <a:lnTo>
                      <a:pt x="24" y="210"/>
                    </a:lnTo>
                    <a:cubicBezTo>
                      <a:pt x="24" y="219"/>
                      <a:pt x="22" y="226"/>
                      <a:pt x="19" y="231"/>
                    </a:cubicBezTo>
                    <a:cubicBezTo>
                      <a:pt x="15" y="235"/>
                      <a:pt x="9" y="237"/>
                      <a:pt x="0" y="237"/>
                    </a:cubicBezTo>
                    <a:lnTo>
                      <a:pt x="0" y="265"/>
                    </a:lnTo>
                    <a:cubicBezTo>
                      <a:pt x="24" y="265"/>
                      <a:pt x="41" y="260"/>
                      <a:pt x="50" y="251"/>
                    </a:cubicBezTo>
                    <a:cubicBezTo>
                      <a:pt x="58" y="242"/>
                      <a:pt x="62" y="229"/>
                      <a:pt x="62" y="209"/>
                    </a:cubicBezTo>
                    <a:lnTo>
                      <a:pt x="62" y="174"/>
                    </a:lnTo>
                    <a:cubicBezTo>
                      <a:pt x="62" y="156"/>
                      <a:pt x="70" y="146"/>
                      <a:pt x="85" y="146"/>
                    </a:cubicBezTo>
                    <a:lnTo>
                      <a:pt x="85" y="119"/>
                    </a:lnTo>
                    <a:cubicBezTo>
                      <a:pt x="70" y="119"/>
                      <a:pt x="62" y="109"/>
                      <a:pt x="62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92" tIns="44796" rIns="89592" bIns="44796" numCol="1" anchor="t" anchorCtr="0" compatLnSpc="1">
                <a:prstTxWarp prst="textNoShape">
                  <a:avLst/>
                </a:prstTxWarp>
              </a:bodyPr>
              <a:lstStyle/>
              <a:p>
                <a:pPr defTabSz="913749">
                  <a:defRPr/>
                </a:pPr>
                <a:endParaRPr lang="en-US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419FCBF-A754-4125-B908-44B86A3F2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5550508"/>
              <a:ext cx="89489" cy="85748"/>
            </a:xfrm>
            <a:custGeom>
              <a:avLst/>
              <a:gdLst>
                <a:gd name="T0" fmla="*/ 81 w 81"/>
                <a:gd name="T1" fmla="*/ 79 h 79"/>
                <a:gd name="T2" fmla="*/ 0 w 81"/>
                <a:gd name="T3" fmla="*/ 0 h 79"/>
                <a:gd name="T4" fmla="*/ 0 w 81"/>
                <a:gd name="T5" fmla="*/ 79 h 79"/>
                <a:gd name="T6" fmla="*/ 81 w 81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9">
                  <a:moveTo>
                    <a:pt x="81" y="79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81" y="7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/>
          </p:spPr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913925">
                <a:defRPr/>
              </a:pPr>
              <a:endParaRPr lang="en-US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CB90710-1665-4100-938C-EC954834840B}"/>
              </a:ext>
            </a:extLst>
          </p:cNvPr>
          <p:cNvGrpSpPr/>
          <p:nvPr/>
        </p:nvGrpSpPr>
        <p:grpSpPr>
          <a:xfrm>
            <a:off x="9484783" y="5113131"/>
            <a:ext cx="2337359" cy="1560924"/>
            <a:chOff x="9674972" y="4990400"/>
            <a:chExt cx="2384228" cy="15922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582B89-7FFE-4A4C-A4A2-378B495BC7DD}"/>
                </a:ext>
              </a:extLst>
            </p:cNvPr>
            <p:cNvSpPr/>
            <p:nvPr/>
          </p:nvSpPr>
          <p:spPr bwMode="auto">
            <a:xfrm>
              <a:off x="9674972" y="4990400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PRODUCTION</a:t>
              </a:r>
            </a:p>
          </p:txBody>
        </p:sp>
        <p:sp>
          <p:nvSpPr>
            <p:cNvPr id="36" name="APP 3">
              <a:extLst>
                <a:ext uri="{FF2B5EF4-FFF2-40B4-BE49-F238E27FC236}">
                  <a16:creationId xmlns:a16="http://schemas.microsoft.com/office/drawing/2014/main" id="{B3F722B3-0F65-4A7F-850F-CDA002933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5555666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>
                <a:solidFill>
                  <a:srgbClr val="000000"/>
                </a:solidFill>
                <a:latin typeface="Segoe UI Semilight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A4469A-F404-4D36-9165-AE9C0C495186}"/>
              </a:ext>
            </a:extLst>
          </p:cNvPr>
          <p:cNvGrpSpPr/>
          <p:nvPr/>
        </p:nvGrpSpPr>
        <p:grpSpPr>
          <a:xfrm>
            <a:off x="9484783" y="1541554"/>
            <a:ext cx="2337359" cy="1560924"/>
            <a:chOff x="9674972" y="1562533"/>
            <a:chExt cx="2384228" cy="15922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816BA9-6E5C-449F-BE7E-00CFC7D23FA3}"/>
                </a:ext>
              </a:extLst>
            </p:cNvPr>
            <p:cNvSpPr/>
            <p:nvPr/>
          </p:nvSpPr>
          <p:spPr bwMode="auto">
            <a:xfrm>
              <a:off x="9674972" y="1562533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34" name="APP 1">
              <a:extLst>
                <a:ext uri="{FF2B5EF4-FFF2-40B4-BE49-F238E27FC236}">
                  <a16:creationId xmlns:a16="http://schemas.microsoft.com/office/drawing/2014/main" id="{0CE691A0-49A4-456F-B402-0C0B74EF2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2128949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>
                <a:solidFill>
                  <a:srgbClr val="000000"/>
                </a:solidFill>
                <a:latin typeface="Segoe UI Semilight"/>
              </a:endParaRPr>
            </a:p>
          </p:txBody>
        </p:sp>
        <p:grpSp>
          <p:nvGrpSpPr>
            <p:cNvPr id="37" name="CODE 2" descr="Down:  CODE 2">
              <a:extLst>
                <a:ext uri="{FF2B5EF4-FFF2-40B4-BE49-F238E27FC236}">
                  <a16:creationId xmlns:a16="http://schemas.microsoft.com/office/drawing/2014/main" id="{151B65D0-3392-407D-8036-0E4994627B1C}"/>
                </a:ext>
              </a:extLst>
            </p:cNvPr>
            <p:cNvGrpSpPr/>
            <p:nvPr/>
          </p:nvGrpSpPr>
          <p:grpSpPr>
            <a:xfrm>
              <a:off x="10081715" y="2233697"/>
              <a:ext cx="538060" cy="560813"/>
              <a:chOff x="2328300" y="3506767"/>
              <a:chExt cx="551703" cy="575034"/>
            </a:xfrm>
          </p:grpSpPr>
          <p:sp>
            <p:nvSpPr>
              <p:cNvPr id="38" name="AutoShape 3">
                <a:extLst>
                  <a:ext uri="{FF2B5EF4-FFF2-40B4-BE49-F238E27FC236}">
                    <a16:creationId xmlns:a16="http://schemas.microsoft.com/office/drawing/2014/main" id="{9910DC45-7ADF-4116-80D4-579A0F958B4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330370" y="3507272"/>
                <a:ext cx="543013" cy="555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5" tIns="44802" rIns="89605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925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118F71A-780C-43F3-B883-F138E240D170}"/>
                  </a:ext>
                </a:extLst>
              </p:cNvPr>
              <p:cNvGrpSpPr/>
              <p:nvPr/>
            </p:nvGrpSpPr>
            <p:grpSpPr>
              <a:xfrm>
                <a:off x="2328300" y="3506767"/>
                <a:ext cx="551703" cy="575034"/>
                <a:chOff x="3937001" y="4448175"/>
                <a:chExt cx="638175" cy="665163"/>
              </a:xfrm>
            </p:grpSpPr>
            <p:grpSp>
              <p:nvGrpSpPr>
                <p:cNvPr id="40" name="Group 10">
                  <a:extLst>
                    <a:ext uri="{FF2B5EF4-FFF2-40B4-BE49-F238E27FC236}">
                      <a16:creationId xmlns:a16="http://schemas.microsoft.com/office/drawing/2014/main" id="{AF4DC261-474B-430E-A265-45CB986AC7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37001" y="4448175"/>
                  <a:ext cx="638175" cy="665163"/>
                  <a:chOff x="2480" y="2802"/>
                  <a:chExt cx="402" cy="419"/>
                </a:xfrm>
              </p:grpSpPr>
              <p:sp>
                <p:nvSpPr>
                  <p:cNvPr id="44" name="AutoShape 9">
                    <a:extLst>
                      <a:ext uri="{FF2B5EF4-FFF2-40B4-BE49-F238E27FC236}">
                        <a16:creationId xmlns:a16="http://schemas.microsoft.com/office/drawing/2014/main" id="{C7B8D93D-6193-458C-B10A-E4A34DC82968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81" y="2802"/>
                    <a:ext cx="400" cy="4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5" name="Freeform 11">
                    <a:extLst>
                      <a:ext uri="{FF2B5EF4-FFF2-40B4-BE49-F238E27FC236}">
                        <a16:creationId xmlns:a16="http://schemas.microsoft.com/office/drawing/2014/main" id="{1C80EF9C-0E44-49A9-9857-C23FB2978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0" y="2802"/>
                    <a:ext cx="402" cy="418"/>
                  </a:xfrm>
                  <a:custGeom>
                    <a:avLst/>
                    <a:gdLst>
                      <a:gd name="T0" fmla="*/ 67 w 644"/>
                      <a:gd name="T1" fmla="*/ 0 h 671"/>
                      <a:gd name="T2" fmla="*/ 0 w 644"/>
                      <a:gd name="T3" fmla="*/ 68 h 671"/>
                      <a:gd name="T4" fmla="*/ 0 w 644"/>
                      <a:gd name="T5" fmla="*/ 603 h 671"/>
                      <a:gd name="T6" fmla="*/ 67 w 644"/>
                      <a:gd name="T7" fmla="*/ 671 h 671"/>
                      <a:gd name="T8" fmla="*/ 576 w 644"/>
                      <a:gd name="T9" fmla="*/ 671 h 671"/>
                      <a:gd name="T10" fmla="*/ 644 w 644"/>
                      <a:gd name="T11" fmla="*/ 603 h 671"/>
                      <a:gd name="T12" fmla="*/ 644 w 644"/>
                      <a:gd name="T13" fmla="*/ 193 h 671"/>
                      <a:gd name="T14" fmla="*/ 644 w 644"/>
                      <a:gd name="T15" fmla="*/ 127 h 671"/>
                      <a:gd name="T16" fmla="*/ 515 w 644"/>
                      <a:gd name="T17" fmla="*/ 0 h 671"/>
                      <a:gd name="T18" fmla="*/ 445 w 644"/>
                      <a:gd name="T19" fmla="*/ 0 h 671"/>
                      <a:gd name="T20" fmla="*/ 67 w 644"/>
                      <a:gd name="T21" fmla="*/ 0 h 6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44" h="671">
                        <a:moveTo>
                          <a:pt x="67" y="0"/>
                        </a:moveTo>
                        <a:cubicBezTo>
                          <a:pt x="30" y="0"/>
                          <a:pt x="0" y="30"/>
                          <a:pt x="0" y="68"/>
                        </a:cubicBezTo>
                        <a:cubicBezTo>
                          <a:pt x="0" y="603"/>
                          <a:pt x="0" y="603"/>
                          <a:pt x="0" y="603"/>
                        </a:cubicBezTo>
                        <a:cubicBezTo>
                          <a:pt x="0" y="641"/>
                          <a:pt x="30" y="671"/>
                          <a:pt x="67" y="671"/>
                        </a:cubicBezTo>
                        <a:cubicBezTo>
                          <a:pt x="576" y="671"/>
                          <a:pt x="576" y="671"/>
                          <a:pt x="576" y="671"/>
                        </a:cubicBezTo>
                        <a:cubicBezTo>
                          <a:pt x="613" y="671"/>
                          <a:pt x="644" y="641"/>
                          <a:pt x="644" y="603"/>
                        </a:cubicBezTo>
                        <a:cubicBezTo>
                          <a:pt x="644" y="193"/>
                          <a:pt x="644" y="193"/>
                          <a:pt x="644" y="193"/>
                        </a:cubicBezTo>
                        <a:cubicBezTo>
                          <a:pt x="644" y="156"/>
                          <a:pt x="644" y="127"/>
                          <a:pt x="644" y="127"/>
                        </a:cubicBezTo>
                        <a:cubicBezTo>
                          <a:pt x="515" y="0"/>
                          <a:pt x="515" y="0"/>
                          <a:pt x="515" y="0"/>
                        </a:cubicBezTo>
                        <a:cubicBezTo>
                          <a:pt x="515" y="0"/>
                          <a:pt x="482" y="0"/>
                          <a:pt x="445" y="0"/>
                        </a:cubicBez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6" name="Freeform 12">
                    <a:extLst>
                      <a:ext uri="{FF2B5EF4-FFF2-40B4-BE49-F238E27FC236}">
                        <a16:creationId xmlns:a16="http://schemas.microsoft.com/office/drawing/2014/main" id="{287EE01F-9B6C-49C3-BA29-3D95A8D427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1" y="2802"/>
                    <a:ext cx="81" cy="79"/>
                  </a:xfrm>
                  <a:custGeom>
                    <a:avLst/>
                    <a:gdLst>
                      <a:gd name="T0" fmla="*/ 81 w 81"/>
                      <a:gd name="T1" fmla="*/ 79 h 79"/>
                      <a:gd name="T2" fmla="*/ 0 w 81"/>
                      <a:gd name="T3" fmla="*/ 0 h 79"/>
                      <a:gd name="T4" fmla="*/ 0 w 81"/>
                      <a:gd name="T5" fmla="*/ 79 h 79"/>
                      <a:gd name="T6" fmla="*/ 81 w 81"/>
                      <a:gd name="T7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1" h="79">
                        <a:moveTo>
                          <a:pt x="81" y="79"/>
                        </a:moveTo>
                        <a:lnTo>
                          <a:pt x="0" y="0"/>
                        </a:lnTo>
                        <a:lnTo>
                          <a:pt x="0" y="79"/>
                        </a:lnTo>
                        <a:lnTo>
                          <a:pt x="81" y="79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B379DF8-F3C4-4220-97A5-B0150A34B190}"/>
                    </a:ext>
                  </a:extLst>
                </p:cNvPr>
                <p:cNvGrpSpPr/>
                <p:nvPr/>
              </p:nvGrpSpPr>
              <p:grpSpPr>
                <a:xfrm>
                  <a:off x="4120302" y="4618868"/>
                  <a:ext cx="293550" cy="349134"/>
                  <a:chOff x="4662074" y="4335997"/>
                  <a:chExt cx="234105" cy="278433"/>
                </a:xfrm>
              </p:grpSpPr>
              <p:sp>
                <p:nvSpPr>
                  <p:cNvPr id="42" name="Freeform 6">
                    <a:extLst>
                      <a:ext uri="{FF2B5EF4-FFF2-40B4-BE49-F238E27FC236}">
                        <a16:creationId xmlns:a16="http://schemas.microsoft.com/office/drawing/2014/main" id="{429BB2BB-2A35-47FC-AEC9-C7967AAE0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2074" y="4335997"/>
                    <a:ext cx="90040" cy="278433"/>
                  </a:xfrm>
                  <a:custGeom>
                    <a:avLst/>
                    <a:gdLst>
                      <a:gd name="T0" fmla="*/ 23 w 86"/>
                      <a:gd name="T1" fmla="*/ 56 h 265"/>
                      <a:gd name="T2" fmla="*/ 23 w 86"/>
                      <a:gd name="T3" fmla="*/ 90 h 265"/>
                      <a:gd name="T4" fmla="*/ 0 w 86"/>
                      <a:gd name="T5" fmla="*/ 119 h 265"/>
                      <a:gd name="T6" fmla="*/ 0 w 86"/>
                      <a:gd name="T7" fmla="*/ 146 h 265"/>
                      <a:gd name="T8" fmla="*/ 23 w 86"/>
                      <a:gd name="T9" fmla="*/ 174 h 265"/>
                      <a:gd name="T10" fmla="*/ 23 w 86"/>
                      <a:gd name="T11" fmla="*/ 210 h 265"/>
                      <a:gd name="T12" fmla="*/ 36 w 86"/>
                      <a:gd name="T13" fmla="*/ 251 h 265"/>
                      <a:gd name="T14" fmla="*/ 86 w 86"/>
                      <a:gd name="T15" fmla="*/ 265 h 265"/>
                      <a:gd name="T16" fmla="*/ 86 w 86"/>
                      <a:gd name="T17" fmla="*/ 237 h 265"/>
                      <a:gd name="T18" fmla="*/ 67 w 86"/>
                      <a:gd name="T19" fmla="*/ 231 h 265"/>
                      <a:gd name="T20" fmla="*/ 62 w 86"/>
                      <a:gd name="T21" fmla="*/ 210 h 265"/>
                      <a:gd name="T22" fmla="*/ 62 w 86"/>
                      <a:gd name="T23" fmla="*/ 179 h 265"/>
                      <a:gd name="T24" fmla="*/ 39 w 86"/>
                      <a:gd name="T25" fmla="*/ 133 h 265"/>
                      <a:gd name="T26" fmla="*/ 39 w 86"/>
                      <a:gd name="T27" fmla="*/ 132 h 265"/>
                      <a:gd name="T28" fmla="*/ 62 w 86"/>
                      <a:gd name="T29" fmla="*/ 87 h 265"/>
                      <a:gd name="T30" fmla="*/ 62 w 86"/>
                      <a:gd name="T31" fmla="*/ 55 h 265"/>
                      <a:gd name="T32" fmla="*/ 86 w 86"/>
                      <a:gd name="T33" fmla="*/ 28 h 265"/>
                      <a:gd name="T34" fmla="*/ 86 w 86"/>
                      <a:gd name="T35" fmla="*/ 0 h 265"/>
                      <a:gd name="T36" fmla="*/ 36 w 86"/>
                      <a:gd name="T37" fmla="*/ 14 h 265"/>
                      <a:gd name="T38" fmla="*/ 23 w 86"/>
                      <a:gd name="T39" fmla="*/ 56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6" h="265">
                        <a:moveTo>
                          <a:pt x="23" y="56"/>
                        </a:moveTo>
                        <a:lnTo>
                          <a:pt x="23" y="90"/>
                        </a:lnTo>
                        <a:cubicBezTo>
                          <a:pt x="23" y="109"/>
                          <a:pt x="16" y="119"/>
                          <a:pt x="0" y="119"/>
                        </a:cubicBezTo>
                        <a:lnTo>
                          <a:pt x="0" y="146"/>
                        </a:lnTo>
                        <a:cubicBezTo>
                          <a:pt x="16" y="146"/>
                          <a:pt x="23" y="156"/>
                          <a:pt x="23" y="174"/>
                        </a:cubicBezTo>
                        <a:lnTo>
                          <a:pt x="23" y="210"/>
                        </a:lnTo>
                        <a:cubicBezTo>
                          <a:pt x="23" y="229"/>
                          <a:pt x="27" y="243"/>
                          <a:pt x="36" y="251"/>
                        </a:cubicBezTo>
                        <a:cubicBezTo>
                          <a:pt x="45" y="260"/>
                          <a:pt x="62" y="265"/>
                          <a:pt x="86" y="265"/>
                        </a:cubicBezTo>
                        <a:lnTo>
                          <a:pt x="86" y="237"/>
                        </a:lnTo>
                        <a:cubicBezTo>
                          <a:pt x="77" y="237"/>
                          <a:pt x="71" y="235"/>
                          <a:pt x="67" y="231"/>
                        </a:cubicBezTo>
                        <a:cubicBezTo>
                          <a:pt x="64" y="227"/>
                          <a:pt x="62" y="220"/>
                          <a:pt x="62" y="210"/>
                        </a:cubicBezTo>
                        <a:lnTo>
                          <a:pt x="62" y="179"/>
                        </a:lnTo>
                        <a:cubicBezTo>
                          <a:pt x="62" y="154"/>
                          <a:pt x="54" y="139"/>
                          <a:pt x="39" y="133"/>
                        </a:cubicBezTo>
                        <a:lnTo>
                          <a:pt x="39" y="132"/>
                        </a:lnTo>
                        <a:cubicBezTo>
                          <a:pt x="54" y="126"/>
                          <a:pt x="62" y="111"/>
                          <a:pt x="62" y="87"/>
                        </a:cubicBezTo>
                        <a:lnTo>
                          <a:pt x="62" y="55"/>
                        </a:lnTo>
                        <a:cubicBezTo>
                          <a:pt x="62" y="37"/>
                          <a:pt x="70" y="28"/>
                          <a:pt x="86" y="28"/>
                        </a:cubicBezTo>
                        <a:lnTo>
                          <a:pt x="86" y="0"/>
                        </a:lnTo>
                        <a:cubicBezTo>
                          <a:pt x="62" y="0"/>
                          <a:pt x="46" y="5"/>
                          <a:pt x="36" y="14"/>
                        </a:cubicBezTo>
                        <a:cubicBezTo>
                          <a:pt x="28" y="23"/>
                          <a:pt x="23" y="37"/>
                          <a:pt x="23" y="5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43" name="Freeform 7">
                    <a:extLst>
                      <a:ext uri="{FF2B5EF4-FFF2-40B4-BE49-F238E27FC236}">
                        <a16:creationId xmlns:a16="http://schemas.microsoft.com/office/drawing/2014/main" id="{4525A9DB-0555-4B34-9F47-5D9471568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6139" y="4335997"/>
                    <a:ext cx="90040" cy="278433"/>
                  </a:xfrm>
                  <a:custGeom>
                    <a:avLst/>
                    <a:gdLst>
                      <a:gd name="T0" fmla="*/ 62 w 85"/>
                      <a:gd name="T1" fmla="*/ 90 h 265"/>
                      <a:gd name="T2" fmla="*/ 62 w 85"/>
                      <a:gd name="T3" fmla="*/ 56 h 265"/>
                      <a:gd name="T4" fmla="*/ 50 w 85"/>
                      <a:gd name="T5" fmla="*/ 15 h 265"/>
                      <a:gd name="T6" fmla="*/ 0 w 85"/>
                      <a:gd name="T7" fmla="*/ 0 h 265"/>
                      <a:gd name="T8" fmla="*/ 0 w 85"/>
                      <a:gd name="T9" fmla="*/ 28 h 265"/>
                      <a:gd name="T10" fmla="*/ 24 w 85"/>
                      <a:gd name="T11" fmla="*/ 55 h 265"/>
                      <a:gd name="T12" fmla="*/ 24 w 85"/>
                      <a:gd name="T13" fmla="*/ 85 h 265"/>
                      <a:gd name="T14" fmla="*/ 47 w 85"/>
                      <a:gd name="T15" fmla="*/ 132 h 265"/>
                      <a:gd name="T16" fmla="*/ 47 w 85"/>
                      <a:gd name="T17" fmla="*/ 133 h 265"/>
                      <a:gd name="T18" fmla="*/ 24 w 85"/>
                      <a:gd name="T19" fmla="*/ 178 h 265"/>
                      <a:gd name="T20" fmla="*/ 24 w 85"/>
                      <a:gd name="T21" fmla="*/ 210 h 265"/>
                      <a:gd name="T22" fmla="*/ 19 w 85"/>
                      <a:gd name="T23" fmla="*/ 231 h 265"/>
                      <a:gd name="T24" fmla="*/ 0 w 85"/>
                      <a:gd name="T25" fmla="*/ 237 h 265"/>
                      <a:gd name="T26" fmla="*/ 0 w 85"/>
                      <a:gd name="T27" fmla="*/ 265 h 265"/>
                      <a:gd name="T28" fmla="*/ 50 w 85"/>
                      <a:gd name="T29" fmla="*/ 251 h 265"/>
                      <a:gd name="T30" fmla="*/ 62 w 85"/>
                      <a:gd name="T31" fmla="*/ 209 h 265"/>
                      <a:gd name="T32" fmla="*/ 62 w 85"/>
                      <a:gd name="T33" fmla="*/ 174 h 265"/>
                      <a:gd name="T34" fmla="*/ 85 w 85"/>
                      <a:gd name="T35" fmla="*/ 146 h 265"/>
                      <a:gd name="T36" fmla="*/ 85 w 85"/>
                      <a:gd name="T37" fmla="*/ 119 h 265"/>
                      <a:gd name="T38" fmla="*/ 62 w 85"/>
                      <a:gd name="T39" fmla="*/ 9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265">
                        <a:moveTo>
                          <a:pt x="62" y="90"/>
                        </a:moveTo>
                        <a:lnTo>
                          <a:pt x="62" y="56"/>
                        </a:lnTo>
                        <a:cubicBezTo>
                          <a:pt x="62" y="37"/>
                          <a:pt x="58" y="23"/>
                          <a:pt x="50" y="15"/>
                        </a:cubicBezTo>
                        <a:cubicBezTo>
                          <a:pt x="40" y="5"/>
                          <a:pt x="23" y="0"/>
                          <a:pt x="0" y="0"/>
                        </a:cubicBezTo>
                        <a:lnTo>
                          <a:pt x="0" y="28"/>
                        </a:lnTo>
                        <a:cubicBezTo>
                          <a:pt x="16" y="28"/>
                          <a:pt x="24" y="37"/>
                          <a:pt x="24" y="55"/>
                        </a:cubicBezTo>
                        <a:lnTo>
                          <a:pt x="24" y="85"/>
                        </a:lnTo>
                        <a:cubicBezTo>
                          <a:pt x="24" y="110"/>
                          <a:pt x="32" y="126"/>
                          <a:pt x="47" y="132"/>
                        </a:cubicBezTo>
                        <a:lnTo>
                          <a:pt x="47" y="133"/>
                        </a:lnTo>
                        <a:cubicBezTo>
                          <a:pt x="32" y="139"/>
                          <a:pt x="24" y="154"/>
                          <a:pt x="24" y="178"/>
                        </a:cubicBezTo>
                        <a:lnTo>
                          <a:pt x="24" y="210"/>
                        </a:lnTo>
                        <a:cubicBezTo>
                          <a:pt x="24" y="219"/>
                          <a:pt x="22" y="226"/>
                          <a:pt x="19" y="231"/>
                        </a:cubicBezTo>
                        <a:cubicBezTo>
                          <a:pt x="15" y="235"/>
                          <a:pt x="9" y="237"/>
                          <a:pt x="0" y="237"/>
                        </a:cubicBezTo>
                        <a:lnTo>
                          <a:pt x="0" y="265"/>
                        </a:lnTo>
                        <a:cubicBezTo>
                          <a:pt x="24" y="265"/>
                          <a:pt x="41" y="260"/>
                          <a:pt x="50" y="251"/>
                        </a:cubicBezTo>
                        <a:cubicBezTo>
                          <a:pt x="58" y="242"/>
                          <a:pt x="62" y="229"/>
                          <a:pt x="62" y="209"/>
                        </a:cubicBezTo>
                        <a:lnTo>
                          <a:pt x="62" y="174"/>
                        </a:lnTo>
                        <a:cubicBezTo>
                          <a:pt x="62" y="156"/>
                          <a:pt x="70" y="146"/>
                          <a:pt x="85" y="146"/>
                        </a:cubicBezTo>
                        <a:lnTo>
                          <a:pt x="85" y="119"/>
                        </a:lnTo>
                        <a:cubicBezTo>
                          <a:pt x="70" y="119"/>
                          <a:pt x="62" y="109"/>
                          <a:pt x="62" y="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44410C-A4CA-43AF-A5E6-B9772ABFA48B}"/>
              </a:ext>
            </a:extLst>
          </p:cNvPr>
          <p:cNvGrpSpPr/>
          <p:nvPr/>
        </p:nvGrpSpPr>
        <p:grpSpPr>
          <a:xfrm>
            <a:off x="9484783" y="3322717"/>
            <a:ext cx="2337359" cy="1560924"/>
            <a:chOff x="9674972" y="3276467"/>
            <a:chExt cx="2384228" cy="15922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1B0029C-033A-4D6C-A0DE-254ADE801BF9}"/>
                </a:ext>
              </a:extLst>
            </p:cNvPr>
            <p:cNvSpPr/>
            <p:nvPr/>
          </p:nvSpPr>
          <p:spPr bwMode="auto">
            <a:xfrm>
              <a:off x="9674972" y="3276467"/>
              <a:ext cx="2384228" cy="159222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660">
                <a:lnSpc>
                  <a:spcPct val="90000"/>
                </a:lnSpc>
                <a:defRPr/>
              </a:pPr>
              <a:r>
                <a:rPr lang="en-US" sz="1568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STAGING</a:t>
              </a:r>
            </a:p>
          </p:txBody>
        </p:sp>
        <p:sp>
          <p:nvSpPr>
            <p:cNvPr id="35" name="APP 2">
              <a:extLst>
                <a:ext uri="{FF2B5EF4-FFF2-40B4-BE49-F238E27FC236}">
                  <a16:creationId xmlns:a16="http://schemas.microsoft.com/office/drawing/2014/main" id="{7880229E-1BA8-4D41-9A18-65AD5BE41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8934" y="3834674"/>
              <a:ext cx="796841" cy="822282"/>
            </a:xfrm>
            <a:custGeom>
              <a:avLst/>
              <a:gdLst>
                <a:gd name="T0" fmla="*/ 364 w 371"/>
                <a:gd name="T1" fmla="*/ 103 h 383"/>
                <a:gd name="T2" fmla="*/ 216 w 371"/>
                <a:gd name="T3" fmla="*/ 3 h 383"/>
                <a:gd name="T4" fmla="*/ 203 w 371"/>
                <a:gd name="T5" fmla="*/ 1 h 383"/>
                <a:gd name="T6" fmla="*/ 13 w 371"/>
                <a:gd name="T7" fmla="*/ 50 h 383"/>
                <a:gd name="T8" fmla="*/ 0 w 371"/>
                <a:gd name="T9" fmla="*/ 66 h 383"/>
                <a:gd name="T10" fmla="*/ 0 w 371"/>
                <a:gd name="T11" fmla="*/ 243 h 383"/>
                <a:gd name="T12" fmla="*/ 5 w 371"/>
                <a:gd name="T13" fmla="*/ 255 h 383"/>
                <a:gd name="T14" fmla="*/ 125 w 371"/>
                <a:gd name="T15" fmla="*/ 379 h 383"/>
                <a:gd name="T16" fmla="*/ 137 w 371"/>
                <a:gd name="T17" fmla="*/ 383 h 383"/>
                <a:gd name="T18" fmla="*/ 142 w 371"/>
                <a:gd name="T19" fmla="*/ 383 h 383"/>
                <a:gd name="T20" fmla="*/ 351 w 371"/>
                <a:gd name="T21" fmla="*/ 310 h 383"/>
                <a:gd name="T22" fmla="*/ 362 w 371"/>
                <a:gd name="T23" fmla="*/ 296 h 383"/>
                <a:gd name="T24" fmla="*/ 371 w 371"/>
                <a:gd name="T25" fmla="*/ 117 h 383"/>
                <a:gd name="T26" fmla="*/ 364 w 371"/>
                <a:gd name="T27" fmla="*/ 103 h 383"/>
                <a:gd name="T28" fmla="*/ 204 w 371"/>
                <a:gd name="T29" fmla="*/ 34 h 383"/>
                <a:gd name="T30" fmla="*/ 321 w 371"/>
                <a:gd name="T31" fmla="*/ 113 h 383"/>
                <a:gd name="T32" fmla="*/ 251 w 371"/>
                <a:gd name="T33" fmla="*/ 134 h 383"/>
                <a:gd name="T34" fmla="*/ 139 w 371"/>
                <a:gd name="T35" fmla="*/ 51 h 383"/>
                <a:gd name="T36" fmla="*/ 204 w 371"/>
                <a:gd name="T37" fmla="*/ 34 h 383"/>
                <a:gd name="T38" fmla="*/ 143 w 371"/>
                <a:gd name="T39" fmla="*/ 167 h 383"/>
                <a:gd name="T40" fmla="*/ 42 w 371"/>
                <a:gd name="T41" fmla="*/ 76 h 383"/>
                <a:gd name="T42" fmla="*/ 113 w 371"/>
                <a:gd name="T43" fmla="*/ 58 h 383"/>
                <a:gd name="T44" fmla="*/ 225 w 371"/>
                <a:gd name="T45" fmla="*/ 142 h 383"/>
                <a:gd name="T46" fmla="*/ 143 w 371"/>
                <a:gd name="T47" fmla="*/ 167 h 383"/>
                <a:gd name="T48" fmla="*/ 33 w 371"/>
                <a:gd name="T49" fmla="*/ 237 h 383"/>
                <a:gd name="T50" fmla="*/ 33 w 371"/>
                <a:gd name="T51" fmla="*/ 96 h 383"/>
                <a:gd name="T52" fmla="*/ 130 w 371"/>
                <a:gd name="T53" fmla="*/ 184 h 383"/>
                <a:gd name="T54" fmla="*/ 130 w 371"/>
                <a:gd name="T55" fmla="*/ 338 h 383"/>
                <a:gd name="T56" fmla="*/ 33 w 371"/>
                <a:gd name="T57" fmla="*/ 237 h 383"/>
                <a:gd name="T58" fmla="*/ 152 w 371"/>
                <a:gd name="T59" fmla="*/ 345 h 383"/>
                <a:gd name="T60" fmla="*/ 152 w 371"/>
                <a:gd name="T61" fmla="*/ 187 h 383"/>
                <a:gd name="T62" fmla="*/ 338 w 371"/>
                <a:gd name="T63" fmla="*/ 130 h 383"/>
                <a:gd name="T64" fmla="*/ 330 w 371"/>
                <a:gd name="T65" fmla="*/ 283 h 383"/>
                <a:gd name="T66" fmla="*/ 152 w 371"/>
                <a:gd name="T67" fmla="*/ 34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383">
                  <a:moveTo>
                    <a:pt x="364" y="103"/>
                  </a:moveTo>
                  <a:cubicBezTo>
                    <a:pt x="216" y="3"/>
                    <a:pt x="216" y="3"/>
                    <a:pt x="216" y="3"/>
                  </a:cubicBezTo>
                  <a:cubicBezTo>
                    <a:pt x="213" y="1"/>
                    <a:pt x="208" y="0"/>
                    <a:pt x="203" y="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5" y="52"/>
                    <a:pt x="0" y="58"/>
                    <a:pt x="0" y="6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8"/>
                    <a:pt x="2" y="252"/>
                    <a:pt x="5" y="255"/>
                  </a:cubicBezTo>
                  <a:cubicBezTo>
                    <a:pt x="125" y="379"/>
                    <a:pt x="125" y="379"/>
                    <a:pt x="125" y="379"/>
                  </a:cubicBezTo>
                  <a:cubicBezTo>
                    <a:pt x="128" y="382"/>
                    <a:pt x="132" y="383"/>
                    <a:pt x="137" y="383"/>
                  </a:cubicBezTo>
                  <a:cubicBezTo>
                    <a:pt x="138" y="383"/>
                    <a:pt x="140" y="383"/>
                    <a:pt x="142" y="383"/>
                  </a:cubicBezTo>
                  <a:cubicBezTo>
                    <a:pt x="351" y="310"/>
                    <a:pt x="351" y="310"/>
                    <a:pt x="351" y="310"/>
                  </a:cubicBezTo>
                  <a:cubicBezTo>
                    <a:pt x="357" y="308"/>
                    <a:pt x="362" y="302"/>
                    <a:pt x="362" y="296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1" y="112"/>
                    <a:pt x="369" y="106"/>
                    <a:pt x="364" y="103"/>
                  </a:cubicBezTo>
                  <a:close/>
                  <a:moveTo>
                    <a:pt x="204" y="34"/>
                  </a:moveTo>
                  <a:cubicBezTo>
                    <a:pt x="321" y="113"/>
                    <a:pt x="321" y="113"/>
                    <a:pt x="321" y="113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204" y="34"/>
                  </a:lnTo>
                  <a:close/>
                  <a:moveTo>
                    <a:pt x="143" y="167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225" y="142"/>
                    <a:pt x="225" y="142"/>
                    <a:pt x="225" y="142"/>
                  </a:cubicBezTo>
                  <a:lnTo>
                    <a:pt x="143" y="167"/>
                  </a:lnTo>
                  <a:close/>
                  <a:moveTo>
                    <a:pt x="33" y="237"/>
                  </a:moveTo>
                  <a:cubicBezTo>
                    <a:pt x="33" y="96"/>
                    <a:pt x="33" y="96"/>
                    <a:pt x="33" y="96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338"/>
                    <a:pt x="130" y="338"/>
                    <a:pt x="130" y="338"/>
                  </a:cubicBezTo>
                  <a:lnTo>
                    <a:pt x="33" y="237"/>
                  </a:lnTo>
                  <a:close/>
                  <a:moveTo>
                    <a:pt x="152" y="345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338" y="130"/>
                    <a:pt x="338" y="130"/>
                    <a:pt x="338" y="130"/>
                  </a:cubicBezTo>
                  <a:cubicBezTo>
                    <a:pt x="330" y="283"/>
                    <a:pt x="330" y="283"/>
                    <a:pt x="330" y="283"/>
                  </a:cubicBezTo>
                  <a:lnTo>
                    <a:pt x="152" y="34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89605" tIns="44802" rIns="89605" bIns="44802" numCol="1" anchor="t" anchorCtr="0" compatLnSpc="1">
              <a:prstTxWarp prst="textNoShape">
                <a:avLst/>
              </a:prstTxWarp>
            </a:bodyPr>
            <a:lstStyle/>
            <a:p>
              <a:pPr defTabSz="895741">
                <a:defRPr/>
              </a:pPr>
              <a:endParaRPr lang="en-US" sz="1667" kern="0">
                <a:solidFill>
                  <a:srgbClr val="000000"/>
                </a:solidFill>
                <a:latin typeface="Segoe UI Semilight"/>
              </a:endParaRPr>
            </a:p>
          </p:txBody>
        </p:sp>
        <p:grpSp>
          <p:nvGrpSpPr>
            <p:cNvPr id="47" name="CODE 2" descr="Down:  CODE 2">
              <a:extLst>
                <a:ext uri="{FF2B5EF4-FFF2-40B4-BE49-F238E27FC236}">
                  <a16:creationId xmlns:a16="http://schemas.microsoft.com/office/drawing/2014/main" id="{F05C712B-F0ED-4F78-B9FD-A019B14FCA3D}"/>
                </a:ext>
              </a:extLst>
            </p:cNvPr>
            <p:cNvGrpSpPr/>
            <p:nvPr/>
          </p:nvGrpSpPr>
          <p:grpSpPr>
            <a:xfrm>
              <a:off x="10081715" y="3980840"/>
              <a:ext cx="538060" cy="560813"/>
              <a:chOff x="2328300" y="3506767"/>
              <a:chExt cx="551703" cy="575034"/>
            </a:xfrm>
          </p:grpSpPr>
          <p:sp>
            <p:nvSpPr>
              <p:cNvPr id="48" name="AutoShape 3">
                <a:extLst>
                  <a:ext uri="{FF2B5EF4-FFF2-40B4-BE49-F238E27FC236}">
                    <a16:creationId xmlns:a16="http://schemas.microsoft.com/office/drawing/2014/main" id="{60EC109C-CE5B-4390-B065-ED97773211A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330370" y="3507272"/>
                <a:ext cx="543013" cy="555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5" tIns="44802" rIns="89605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925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E984957-7048-49BF-A27B-51072C7A9465}"/>
                  </a:ext>
                </a:extLst>
              </p:cNvPr>
              <p:cNvGrpSpPr/>
              <p:nvPr/>
            </p:nvGrpSpPr>
            <p:grpSpPr>
              <a:xfrm>
                <a:off x="2328300" y="3506767"/>
                <a:ext cx="551703" cy="575034"/>
                <a:chOff x="3937001" y="4448175"/>
                <a:chExt cx="638175" cy="665163"/>
              </a:xfrm>
            </p:grpSpPr>
            <p:grpSp>
              <p:nvGrpSpPr>
                <p:cNvPr id="50" name="Group 10">
                  <a:extLst>
                    <a:ext uri="{FF2B5EF4-FFF2-40B4-BE49-F238E27FC236}">
                      <a16:creationId xmlns:a16="http://schemas.microsoft.com/office/drawing/2014/main" id="{5D15D2E7-1F21-444E-AB80-32CE88A92E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37001" y="4448175"/>
                  <a:ext cx="638175" cy="665163"/>
                  <a:chOff x="2480" y="2802"/>
                  <a:chExt cx="402" cy="419"/>
                </a:xfrm>
              </p:grpSpPr>
              <p:sp>
                <p:nvSpPr>
                  <p:cNvPr id="54" name="AutoShape 9">
                    <a:extLst>
                      <a:ext uri="{FF2B5EF4-FFF2-40B4-BE49-F238E27FC236}">
                        <a16:creationId xmlns:a16="http://schemas.microsoft.com/office/drawing/2014/main" id="{F707552F-DB00-4B2A-8336-956A4D7AB713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81" y="2802"/>
                    <a:ext cx="400" cy="4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5" name="Freeform 11">
                    <a:extLst>
                      <a:ext uri="{FF2B5EF4-FFF2-40B4-BE49-F238E27FC236}">
                        <a16:creationId xmlns:a16="http://schemas.microsoft.com/office/drawing/2014/main" id="{23C72D6C-A939-4C51-9776-66EEEC6D13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0" y="2802"/>
                    <a:ext cx="402" cy="418"/>
                  </a:xfrm>
                  <a:custGeom>
                    <a:avLst/>
                    <a:gdLst>
                      <a:gd name="T0" fmla="*/ 67 w 644"/>
                      <a:gd name="T1" fmla="*/ 0 h 671"/>
                      <a:gd name="T2" fmla="*/ 0 w 644"/>
                      <a:gd name="T3" fmla="*/ 68 h 671"/>
                      <a:gd name="T4" fmla="*/ 0 w 644"/>
                      <a:gd name="T5" fmla="*/ 603 h 671"/>
                      <a:gd name="T6" fmla="*/ 67 w 644"/>
                      <a:gd name="T7" fmla="*/ 671 h 671"/>
                      <a:gd name="T8" fmla="*/ 576 w 644"/>
                      <a:gd name="T9" fmla="*/ 671 h 671"/>
                      <a:gd name="T10" fmla="*/ 644 w 644"/>
                      <a:gd name="T11" fmla="*/ 603 h 671"/>
                      <a:gd name="T12" fmla="*/ 644 w 644"/>
                      <a:gd name="T13" fmla="*/ 193 h 671"/>
                      <a:gd name="T14" fmla="*/ 644 w 644"/>
                      <a:gd name="T15" fmla="*/ 127 h 671"/>
                      <a:gd name="T16" fmla="*/ 515 w 644"/>
                      <a:gd name="T17" fmla="*/ 0 h 671"/>
                      <a:gd name="T18" fmla="*/ 445 w 644"/>
                      <a:gd name="T19" fmla="*/ 0 h 671"/>
                      <a:gd name="T20" fmla="*/ 67 w 644"/>
                      <a:gd name="T21" fmla="*/ 0 h 6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44" h="671">
                        <a:moveTo>
                          <a:pt x="67" y="0"/>
                        </a:moveTo>
                        <a:cubicBezTo>
                          <a:pt x="30" y="0"/>
                          <a:pt x="0" y="30"/>
                          <a:pt x="0" y="68"/>
                        </a:cubicBezTo>
                        <a:cubicBezTo>
                          <a:pt x="0" y="603"/>
                          <a:pt x="0" y="603"/>
                          <a:pt x="0" y="603"/>
                        </a:cubicBezTo>
                        <a:cubicBezTo>
                          <a:pt x="0" y="641"/>
                          <a:pt x="30" y="671"/>
                          <a:pt x="67" y="671"/>
                        </a:cubicBezTo>
                        <a:cubicBezTo>
                          <a:pt x="576" y="671"/>
                          <a:pt x="576" y="671"/>
                          <a:pt x="576" y="671"/>
                        </a:cubicBezTo>
                        <a:cubicBezTo>
                          <a:pt x="613" y="671"/>
                          <a:pt x="644" y="641"/>
                          <a:pt x="644" y="603"/>
                        </a:cubicBezTo>
                        <a:cubicBezTo>
                          <a:pt x="644" y="193"/>
                          <a:pt x="644" y="193"/>
                          <a:pt x="644" y="193"/>
                        </a:cubicBezTo>
                        <a:cubicBezTo>
                          <a:pt x="644" y="156"/>
                          <a:pt x="644" y="127"/>
                          <a:pt x="644" y="127"/>
                        </a:cubicBezTo>
                        <a:cubicBezTo>
                          <a:pt x="515" y="0"/>
                          <a:pt x="515" y="0"/>
                          <a:pt x="515" y="0"/>
                        </a:cubicBezTo>
                        <a:cubicBezTo>
                          <a:pt x="515" y="0"/>
                          <a:pt x="482" y="0"/>
                          <a:pt x="445" y="0"/>
                        </a:cubicBez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6" name="Freeform 12">
                    <a:extLst>
                      <a:ext uri="{FF2B5EF4-FFF2-40B4-BE49-F238E27FC236}">
                        <a16:creationId xmlns:a16="http://schemas.microsoft.com/office/drawing/2014/main" id="{6C5AF1F9-32E1-4007-B2F7-4CCA126077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1" y="2802"/>
                    <a:ext cx="81" cy="79"/>
                  </a:xfrm>
                  <a:custGeom>
                    <a:avLst/>
                    <a:gdLst>
                      <a:gd name="T0" fmla="*/ 81 w 81"/>
                      <a:gd name="T1" fmla="*/ 79 h 79"/>
                      <a:gd name="T2" fmla="*/ 0 w 81"/>
                      <a:gd name="T3" fmla="*/ 0 h 79"/>
                      <a:gd name="T4" fmla="*/ 0 w 81"/>
                      <a:gd name="T5" fmla="*/ 79 h 79"/>
                      <a:gd name="T6" fmla="*/ 81 w 81"/>
                      <a:gd name="T7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1" h="79">
                        <a:moveTo>
                          <a:pt x="81" y="79"/>
                        </a:moveTo>
                        <a:lnTo>
                          <a:pt x="0" y="0"/>
                        </a:lnTo>
                        <a:lnTo>
                          <a:pt x="0" y="79"/>
                        </a:lnTo>
                        <a:lnTo>
                          <a:pt x="81" y="79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0EA6EF2-DFDD-4197-AA91-3769230CE9B9}"/>
                    </a:ext>
                  </a:extLst>
                </p:cNvPr>
                <p:cNvGrpSpPr/>
                <p:nvPr/>
              </p:nvGrpSpPr>
              <p:grpSpPr>
                <a:xfrm>
                  <a:off x="4120302" y="4618868"/>
                  <a:ext cx="293550" cy="349134"/>
                  <a:chOff x="4662074" y="4335997"/>
                  <a:chExt cx="234105" cy="278433"/>
                </a:xfrm>
              </p:grpSpPr>
              <p:sp>
                <p:nvSpPr>
                  <p:cNvPr id="52" name="Freeform 6">
                    <a:extLst>
                      <a:ext uri="{FF2B5EF4-FFF2-40B4-BE49-F238E27FC236}">
                        <a16:creationId xmlns:a16="http://schemas.microsoft.com/office/drawing/2014/main" id="{5BC56F14-8256-4132-A1D9-CEE757F447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2074" y="4335997"/>
                    <a:ext cx="90040" cy="278433"/>
                  </a:xfrm>
                  <a:custGeom>
                    <a:avLst/>
                    <a:gdLst>
                      <a:gd name="T0" fmla="*/ 23 w 86"/>
                      <a:gd name="T1" fmla="*/ 56 h 265"/>
                      <a:gd name="T2" fmla="*/ 23 w 86"/>
                      <a:gd name="T3" fmla="*/ 90 h 265"/>
                      <a:gd name="T4" fmla="*/ 0 w 86"/>
                      <a:gd name="T5" fmla="*/ 119 h 265"/>
                      <a:gd name="T6" fmla="*/ 0 w 86"/>
                      <a:gd name="T7" fmla="*/ 146 h 265"/>
                      <a:gd name="T8" fmla="*/ 23 w 86"/>
                      <a:gd name="T9" fmla="*/ 174 h 265"/>
                      <a:gd name="T10" fmla="*/ 23 w 86"/>
                      <a:gd name="T11" fmla="*/ 210 h 265"/>
                      <a:gd name="T12" fmla="*/ 36 w 86"/>
                      <a:gd name="T13" fmla="*/ 251 h 265"/>
                      <a:gd name="T14" fmla="*/ 86 w 86"/>
                      <a:gd name="T15" fmla="*/ 265 h 265"/>
                      <a:gd name="T16" fmla="*/ 86 w 86"/>
                      <a:gd name="T17" fmla="*/ 237 h 265"/>
                      <a:gd name="T18" fmla="*/ 67 w 86"/>
                      <a:gd name="T19" fmla="*/ 231 h 265"/>
                      <a:gd name="T20" fmla="*/ 62 w 86"/>
                      <a:gd name="T21" fmla="*/ 210 h 265"/>
                      <a:gd name="T22" fmla="*/ 62 w 86"/>
                      <a:gd name="T23" fmla="*/ 179 h 265"/>
                      <a:gd name="T24" fmla="*/ 39 w 86"/>
                      <a:gd name="T25" fmla="*/ 133 h 265"/>
                      <a:gd name="T26" fmla="*/ 39 w 86"/>
                      <a:gd name="T27" fmla="*/ 132 h 265"/>
                      <a:gd name="T28" fmla="*/ 62 w 86"/>
                      <a:gd name="T29" fmla="*/ 87 h 265"/>
                      <a:gd name="T30" fmla="*/ 62 w 86"/>
                      <a:gd name="T31" fmla="*/ 55 h 265"/>
                      <a:gd name="T32" fmla="*/ 86 w 86"/>
                      <a:gd name="T33" fmla="*/ 28 h 265"/>
                      <a:gd name="T34" fmla="*/ 86 w 86"/>
                      <a:gd name="T35" fmla="*/ 0 h 265"/>
                      <a:gd name="T36" fmla="*/ 36 w 86"/>
                      <a:gd name="T37" fmla="*/ 14 h 265"/>
                      <a:gd name="T38" fmla="*/ 23 w 86"/>
                      <a:gd name="T39" fmla="*/ 56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6" h="265">
                        <a:moveTo>
                          <a:pt x="23" y="56"/>
                        </a:moveTo>
                        <a:lnTo>
                          <a:pt x="23" y="90"/>
                        </a:lnTo>
                        <a:cubicBezTo>
                          <a:pt x="23" y="109"/>
                          <a:pt x="16" y="119"/>
                          <a:pt x="0" y="119"/>
                        </a:cubicBezTo>
                        <a:lnTo>
                          <a:pt x="0" y="146"/>
                        </a:lnTo>
                        <a:cubicBezTo>
                          <a:pt x="16" y="146"/>
                          <a:pt x="23" y="156"/>
                          <a:pt x="23" y="174"/>
                        </a:cubicBezTo>
                        <a:lnTo>
                          <a:pt x="23" y="210"/>
                        </a:lnTo>
                        <a:cubicBezTo>
                          <a:pt x="23" y="229"/>
                          <a:pt x="27" y="243"/>
                          <a:pt x="36" y="251"/>
                        </a:cubicBezTo>
                        <a:cubicBezTo>
                          <a:pt x="45" y="260"/>
                          <a:pt x="62" y="265"/>
                          <a:pt x="86" y="265"/>
                        </a:cubicBezTo>
                        <a:lnTo>
                          <a:pt x="86" y="237"/>
                        </a:lnTo>
                        <a:cubicBezTo>
                          <a:pt x="77" y="237"/>
                          <a:pt x="71" y="235"/>
                          <a:pt x="67" y="231"/>
                        </a:cubicBezTo>
                        <a:cubicBezTo>
                          <a:pt x="64" y="227"/>
                          <a:pt x="62" y="220"/>
                          <a:pt x="62" y="210"/>
                        </a:cubicBezTo>
                        <a:lnTo>
                          <a:pt x="62" y="179"/>
                        </a:lnTo>
                        <a:cubicBezTo>
                          <a:pt x="62" y="154"/>
                          <a:pt x="54" y="139"/>
                          <a:pt x="39" y="133"/>
                        </a:cubicBezTo>
                        <a:lnTo>
                          <a:pt x="39" y="132"/>
                        </a:lnTo>
                        <a:cubicBezTo>
                          <a:pt x="54" y="126"/>
                          <a:pt x="62" y="111"/>
                          <a:pt x="62" y="87"/>
                        </a:cubicBezTo>
                        <a:lnTo>
                          <a:pt x="62" y="55"/>
                        </a:lnTo>
                        <a:cubicBezTo>
                          <a:pt x="62" y="37"/>
                          <a:pt x="70" y="28"/>
                          <a:pt x="86" y="28"/>
                        </a:cubicBezTo>
                        <a:lnTo>
                          <a:pt x="86" y="0"/>
                        </a:lnTo>
                        <a:cubicBezTo>
                          <a:pt x="62" y="0"/>
                          <a:pt x="46" y="5"/>
                          <a:pt x="36" y="14"/>
                        </a:cubicBezTo>
                        <a:cubicBezTo>
                          <a:pt x="28" y="23"/>
                          <a:pt x="23" y="37"/>
                          <a:pt x="23" y="5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53" name="Freeform 7">
                    <a:extLst>
                      <a:ext uri="{FF2B5EF4-FFF2-40B4-BE49-F238E27FC236}">
                        <a16:creationId xmlns:a16="http://schemas.microsoft.com/office/drawing/2014/main" id="{05577E8E-9BFF-4375-AF29-E6E10D657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6139" y="4335997"/>
                    <a:ext cx="90040" cy="278433"/>
                  </a:xfrm>
                  <a:custGeom>
                    <a:avLst/>
                    <a:gdLst>
                      <a:gd name="T0" fmla="*/ 62 w 85"/>
                      <a:gd name="T1" fmla="*/ 90 h 265"/>
                      <a:gd name="T2" fmla="*/ 62 w 85"/>
                      <a:gd name="T3" fmla="*/ 56 h 265"/>
                      <a:gd name="T4" fmla="*/ 50 w 85"/>
                      <a:gd name="T5" fmla="*/ 15 h 265"/>
                      <a:gd name="T6" fmla="*/ 0 w 85"/>
                      <a:gd name="T7" fmla="*/ 0 h 265"/>
                      <a:gd name="T8" fmla="*/ 0 w 85"/>
                      <a:gd name="T9" fmla="*/ 28 h 265"/>
                      <a:gd name="T10" fmla="*/ 24 w 85"/>
                      <a:gd name="T11" fmla="*/ 55 h 265"/>
                      <a:gd name="T12" fmla="*/ 24 w 85"/>
                      <a:gd name="T13" fmla="*/ 85 h 265"/>
                      <a:gd name="T14" fmla="*/ 47 w 85"/>
                      <a:gd name="T15" fmla="*/ 132 h 265"/>
                      <a:gd name="T16" fmla="*/ 47 w 85"/>
                      <a:gd name="T17" fmla="*/ 133 h 265"/>
                      <a:gd name="T18" fmla="*/ 24 w 85"/>
                      <a:gd name="T19" fmla="*/ 178 h 265"/>
                      <a:gd name="T20" fmla="*/ 24 w 85"/>
                      <a:gd name="T21" fmla="*/ 210 h 265"/>
                      <a:gd name="T22" fmla="*/ 19 w 85"/>
                      <a:gd name="T23" fmla="*/ 231 h 265"/>
                      <a:gd name="T24" fmla="*/ 0 w 85"/>
                      <a:gd name="T25" fmla="*/ 237 h 265"/>
                      <a:gd name="T26" fmla="*/ 0 w 85"/>
                      <a:gd name="T27" fmla="*/ 265 h 265"/>
                      <a:gd name="T28" fmla="*/ 50 w 85"/>
                      <a:gd name="T29" fmla="*/ 251 h 265"/>
                      <a:gd name="T30" fmla="*/ 62 w 85"/>
                      <a:gd name="T31" fmla="*/ 209 h 265"/>
                      <a:gd name="T32" fmla="*/ 62 w 85"/>
                      <a:gd name="T33" fmla="*/ 174 h 265"/>
                      <a:gd name="T34" fmla="*/ 85 w 85"/>
                      <a:gd name="T35" fmla="*/ 146 h 265"/>
                      <a:gd name="T36" fmla="*/ 85 w 85"/>
                      <a:gd name="T37" fmla="*/ 119 h 265"/>
                      <a:gd name="T38" fmla="*/ 62 w 85"/>
                      <a:gd name="T39" fmla="*/ 9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265">
                        <a:moveTo>
                          <a:pt x="62" y="90"/>
                        </a:moveTo>
                        <a:lnTo>
                          <a:pt x="62" y="56"/>
                        </a:lnTo>
                        <a:cubicBezTo>
                          <a:pt x="62" y="37"/>
                          <a:pt x="58" y="23"/>
                          <a:pt x="50" y="15"/>
                        </a:cubicBezTo>
                        <a:cubicBezTo>
                          <a:pt x="40" y="5"/>
                          <a:pt x="23" y="0"/>
                          <a:pt x="0" y="0"/>
                        </a:cubicBezTo>
                        <a:lnTo>
                          <a:pt x="0" y="28"/>
                        </a:lnTo>
                        <a:cubicBezTo>
                          <a:pt x="16" y="28"/>
                          <a:pt x="24" y="37"/>
                          <a:pt x="24" y="55"/>
                        </a:cubicBezTo>
                        <a:lnTo>
                          <a:pt x="24" y="85"/>
                        </a:lnTo>
                        <a:cubicBezTo>
                          <a:pt x="24" y="110"/>
                          <a:pt x="32" y="126"/>
                          <a:pt x="47" y="132"/>
                        </a:cubicBezTo>
                        <a:lnTo>
                          <a:pt x="47" y="133"/>
                        </a:lnTo>
                        <a:cubicBezTo>
                          <a:pt x="32" y="139"/>
                          <a:pt x="24" y="154"/>
                          <a:pt x="24" y="178"/>
                        </a:cubicBezTo>
                        <a:lnTo>
                          <a:pt x="24" y="210"/>
                        </a:lnTo>
                        <a:cubicBezTo>
                          <a:pt x="24" y="219"/>
                          <a:pt x="22" y="226"/>
                          <a:pt x="19" y="231"/>
                        </a:cubicBezTo>
                        <a:cubicBezTo>
                          <a:pt x="15" y="235"/>
                          <a:pt x="9" y="237"/>
                          <a:pt x="0" y="237"/>
                        </a:cubicBezTo>
                        <a:lnTo>
                          <a:pt x="0" y="265"/>
                        </a:lnTo>
                        <a:cubicBezTo>
                          <a:pt x="24" y="265"/>
                          <a:pt x="41" y="260"/>
                          <a:pt x="50" y="251"/>
                        </a:cubicBezTo>
                        <a:cubicBezTo>
                          <a:pt x="58" y="242"/>
                          <a:pt x="62" y="229"/>
                          <a:pt x="62" y="209"/>
                        </a:cubicBezTo>
                        <a:lnTo>
                          <a:pt x="62" y="174"/>
                        </a:lnTo>
                        <a:cubicBezTo>
                          <a:pt x="62" y="156"/>
                          <a:pt x="70" y="146"/>
                          <a:pt x="85" y="146"/>
                        </a:cubicBezTo>
                        <a:lnTo>
                          <a:pt x="85" y="119"/>
                        </a:lnTo>
                        <a:cubicBezTo>
                          <a:pt x="70" y="119"/>
                          <a:pt x="62" y="109"/>
                          <a:pt x="62" y="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89605" tIns="44802" rIns="89605" bIns="448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25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pic>
        <p:nvPicPr>
          <p:cNvPr id="16" name="Test">
            <a:extLst>
              <a:ext uri="{FF2B5EF4-FFF2-40B4-BE49-F238E27FC236}">
                <a16:creationId xmlns:a16="http://schemas.microsoft.com/office/drawing/2014/main" id="{E63E0260-5D07-4CA0-A824-ED88BDF4AB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53" y="2235515"/>
            <a:ext cx="609320" cy="621266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26417C-8EF1-49A7-9D9E-F10D3D98B7A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653462" y="3102479"/>
            <a:ext cx="0" cy="22023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8314B3-22DB-4106-899E-3E8931734CE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0653462" y="4883642"/>
            <a:ext cx="0" cy="22948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4FAD1533-17F5-41DE-84F8-5C3956AF2B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70" y="2120280"/>
            <a:ext cx="710733" cy="710733"/>
          </a:xfrm>
          <a:prstGeom prst="rect">
            <a:avLst/>
          </a:prstGeom>
        </p:spPr>
      </p:pic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EF02035B-D0BB-4148-BE35-32DF071B2E66}"/>
              </a:ext>
            </a:extLst>
          </p:cNvPr>
          <p:cNvSpPr/>
          <p:nvPr/>
        </p:nvSpPr>
        <p:spPr bwMode="auto">
          <a:xfrm>
            <a:off x="1134119" y="2097060"/>
            <a:ext cx="742695" cy="757173"/>
          </a:xfrm>
          <a:prstGeom prst="flowChartMagneticDisk">
            <a:avLst/>
          </a:prstGeom>
          <a:solidFill>
            <a:srgbClr val="BFBFBF"/>
          </a:solidFill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176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TFVC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9D03D5D-0A63-46AA-A8CC-3310998CE725}"/>
              </a:ext>
            </a:extLst>
          </p:cNvPr>
          <p:cNvSpPr/>
          <p:nvPr/>
        </p:nvSpPr>
        <p:spPr bwMode="auto">
          <a:xfrm>
            <a:off x="7137880" y="1541554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PACKAGE</a:t>
            </a:r>
          </a:p>
        </p:txBody>
      </p:sp>
      <p:sp>
        <p:nvSpPr>
          <p:cNvPr id="106" name="APP 3">
            <a:extLst>
              <a:ext uri="{FF2B5EF4-FFF2-40B4-BE49-F238E27FC236}">
                <a16:creationId xmlns:a16="http://schemas.microsoft.com/office/drawing/2014/main" id="{B4EA7442-F4BC-46FA-BCB6-8D9D0A0A1BF3}"/>
              </a:ext>
            </a:extLst>
          </p:cNvPr>
          <p:cNvSpPr>
            <a:spLocks noEditPoints="1"/>
          </p:cNvSpPr>
          <p:nvPr/>
        </p:nvSpPr>
        <p:spPr bwMode="auto">
          <a:xfrm>
            <a:off x="7615658" y="2082522"/>
            <a:ext cx="781177" cy="806118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9605" tIns="44802" rIns="89605" bIns="44802" numCol="1" anchor="t" anchorCtr="0" compatLnSpc="1">
            <a:prstTxWarp prst="textNoShape">
              <a:avLst/>
            </a:prstTxWarp>
          </a:bodyPr>
          <a:lstStyle/>
          <a:p>
            <a:pPr defTabSz="895741">
              <a:defRPr/>
            </a:pPr>
            <a:endParaRPr lang="en-US" sz="1667" kern="0" dirty="0">
              <a:solidFill>
                <a:srgbClr val="00000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741341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14AD6B-B095-4A63-B497-E71667BA1B5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785123" y="3584887"/>
            <a:ext cx="45653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5BEDC9-CCDC-4239-BFB1-CDD6C96582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0985"/>
            <a:ext cx="11653523" cy="1159438"/>
          </a:xfrm>
        </p:spPr>
        <p:txBody>
          <a:bodyPr/>
          <a:lstStyle/>
          <a:p>
            <a:r>
              <a:rPr lang="en-GB" dirty="0"/>
              <a:t>Continuous Delivery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891AED-E8EA-40A6-A77B-A9E56C2C5D43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4889579" y="3584887"/>
            <a:ext cx="45653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0433BA-8186-4BA6-A94B-C0A995CAD7D9}"/>
              </a:ext>
            </a:extLst>
          </p:cNvPr>
          <p:cNvCxnSpPr>
            <a:cxnSpLocks/>
            <a:stCxn id="66" idx="3"/>
            <a:endCxn id="95" idx="1"/>
          </p:cNvCxnSpPr>
          <p:nvPr/>
        </p:nvCxnSpPr>
        <p:spPr>
          <a:xfrm>
            <a:off x="6994036" y="3584887"/>
            <a:ext cx="45653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BC72B7F-9231-42D1-9AA4-EED233CFDEEB}"/>
              </a:ext>
            </a:extLst>
          </p:cNvPr>
          <p:cNvCxnSpPr>
            <a:cxnSpLocks/>
            <a:stCxn id="95" idx="3"/>
            <a:endCxn id="68" idx="1"/>
          </p:cNvCxnSpPr>
          <p:nvPr/>
        </p:nvCxnSpPr>
        <p:spPr>
          <a:xfrm>
            <a:off x="9098492" y="3584887"/>
            <a:ext cx="45653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6461E6F-D7B4-418E-8100-7A63B36F379F}"/>
              </a:ext>
            </a:extLst>
          </p:cNvPr>
          <p:cNvSpPr/>
          <p:nvPr/>
        </p:nvSpPr>
        <p:spPr bwMode="auto">
          <a:xfrm>
            <a:off x="447764" y="2804425"/>
            <a:ext cx="2337359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SOURCE CONTROL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5718C1-34FF-4AB8-AE45-C821717C4702}"/>
              </a:ext>
            </a:extLst>
          </p:cNvPr>
          <p:cNvSpPr/>
          <p:nvPr/>
        </p:nvSpPr>
        <p:spPr bwMode="auto">
          <a:xfrm>
            <a:off x="3241663" y="2804425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CI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204D90-779B-417F-AED9-0029D1D8536B}"/>
              </a:ext>
            </a:extLst>
          </p:cNvPr>
          <p:cNvSpPr/>
          <p:nvPr/>
        </p:nvSpPr>
        <p:spPr bwMode="auto">
          <a:xfrm>
            <a:off x="5346119" y="2804425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PACKAGE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9D03D5D-0A63-46AA-A8CC-3310998CE725}"/>
              </a:ext>
            </a:extLst>
          </p:cNvPr>
          <p:cNvSpPr/>
          <p:nvPr/>
        </p:nvSpPr>
        <p:spPr bwMode="auto">
          <a:xfrm>
            <a:off x="7450575" y="2804425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PIPELINE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E880C5-6A48-488B-AD37-CCCEACA57399}"/>
              </a:ext>
            </a:extLst>
          </p:cNvPr>
          <p:cNvSpPr/>
          <p:nvPr/>
        </p:nvSpPr>
        <p:spPr bwMode="auto">
          <a:xfrm>
            <a:off x="9555032" y="2804425"/>
            <a:ext cx="1647917" cy="156092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60">
              <a:lnSpc>
                <a:spcPct val="90000"/>
              </a:lnSpc>
              <a:defRPr/>
            </a:pPr>
            <a:r>
              <a:rPr lang="en-US" sz="1568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718839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03532" y="168100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03532" y="285186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03532" y="543697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3532" y="402272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3532" y="5169892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19967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237053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54139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4688569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63" t="-26657" r="-31150" b="-26657"/>
          <a:stretch/>
        </p:blipFill>
        <p:spPr>
          <a:xfrm>
            <a:off x="4487692" y="1896894"/>
            <a:ext cx="2677122" cy="2677118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24" name="TextBox 23"/>
          <p:cNvSpPr txBox="1"/>
          <p:nvPr/>
        </p:nvSpPr>
        <p:spPr>
          <a:xfrm>
            <a:off x="1444883" y="1407396"/>
            <a:ext cx="63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iOS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83561" y="651321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Agile Tools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83561" y="1812466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 err="1"/>
              <a:t>Git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8583561" y="2973611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Continuous Integration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83561" y="4134756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Testing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83561" y="5295900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Reporting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60226" y="2573501"/>
            <a:ext cx="140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Android™</a:t>
            </a:r>
            <a:endParaRPr lang="en-US" sz="2000" dirty="0" err="1"/>
          </a:p>
        </p:txBody>
      </p:sp>
      <p:sp>
        <p:nvSpPr>
          <p:cNvPr id="31" name="TextBox 30"/>
          <p:cNvSpPr txBox="1"/>
          <p:nvPr/>
        </p:nvSpPr>
        <p:spPr>
          <a:xfrm>
            <a:off x="1234248" y="373990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Linux™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698" y="4895790"/>
            <a:ext cx="147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Windows®</a:t>
            </a:r>
          </a:p>
        </p:txBody>
      </p:sp>
    </p:spTree>
    <p:extLst>
      <p:ext uri="{BB962C8B-B14F-4D97-AF65-F5344CB8AC3E}">
        <p14:creationId xmlns:p14="http://schemas.microsoft.com/office/powerpoint/2010/main" val="2037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803532" y="168100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3532" y="285186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03532" y="1685373"/>
            <a:ext cx="3388467" cy="8155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803532" y="2856233"/>
            <a:ext cx="3388467" cy="8155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03532" y="543697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03532" y="4022721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03532" y="5169892"/>
            <a:ext cx="3388467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19967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37053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3541398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4688569"/>
            <a:ext cx="2848973" cy="815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63" t="-26657" r="-31150" b="-26657"/>
          <a:stretch/>
        </p:blipFill>
        <p:spPr>
          <a:xfrm>
            <a:off x="4487692" y="1896894"/>
            <a:ext cx="2677122" cy="2677118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444883" y="1407396"/>
            <a:ext cx="63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iOS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83561" y="651321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Agile 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83561" y="1812466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 err="1"/>
              <a:t>Git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583561" y="2973611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Continuous Integration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83561" y="4134756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83561" y="5295900"/>
            <a:ext cx="2802194" cy="5677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Reporting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0226" y="2573501"/>
            <a:ext cx="140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Android™</a:t>
            </a:r>
            <a:endParaRPr lang="en-US" sz="2000" dirty="0" err="1"/>
          </a:p>
        </p:txBody>
      </p:sp>
      <p:sp>
        <p:nvSpPr>
          <p:cNvPr id="13" name="TextBox 12"/>
          <p:cNvSpPr txBox="1"/>
          <p:nvPr/>
        </p:nvSpPr>
        <p:spPr>
          <a:xfrm>
            <a:off x="1234248" y="373990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Linux™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98" y="4895790"/>
            <a:ext cx="147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Windows®</a:t>
            </a:r>
          </a:p>
        </p:txBody>
      </p:sp>
    </p:spTree>
    <p:extLst>
      <p:ext uri="{BB962C8B-B14F-4D97-AF65-F5344CB8AC3E}">
        <p14:creationId xmlns:p14="http://schemas.microsoft.com/office/powerpoint/2010/main" val="7138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8" grpId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86" y="810187"/>
            <a:ext cx="3295650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93" y="2160990"/>
            <a:ext cx="3460632" cy="2331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210" y="3846915"/>
            <a:ext cx="3051402" cy="20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0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14268</TotalTime>
  <Words>246</Words>
  <Application>Microsoft Office PowerPoint</Application>
  <PresentationFormat>Widescreen</PresentationFormat>
  <Paragraphs>77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Calibri</vt:lpstr>
      <vt:lpstr>Consolas</vt:lpstr>
      <vt:lpstr>Gotham Book</vt:lpstr>
      <vt:lpstr>Gotham Medium</vt:lpstr>
      <vt:lpstr>Gotham Rounded Light</vt:lpstr>
      <vt:lpstr>Myriad Pro</vt:lpstr>
      <vt:lpstr>Myriad Pro Light</vt:lpstr>
      <vt:lpstr>Segoe UI</vt:lpstr>
      <vt:lpstr>Segoe UI Light</vt:lpstr>
      <vt:lpstr>Segoe UI Semilight</vt:lpstr>
      <vt:lpstr>Verdana</vt:lpstr>
      <vt:lpstr>Wingdings</vt:lpstr>
      <vt:lpstr>1_SapphireTemplate</vt:lpstr>
      <vt:lpstr>Continuous Integration</vt:lpstr>
      <vt:lpstr>Continuous Delivery</vt:lpstr>
      <vt:lpstr>Continuous Delivery</vt:lpstr>
      <vt:lpstr>Continuous Delivery</vt:lpstr>
      <vt:lpstr>Continuous Delivery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78</cp:revision>
  <dcterms:created xsi:type="dcterms:W3CDTF">2016-01-17T22:08:05Z</dcterms:created>
  <dcterms:modified xsi:type="dcterms:W3CDTF">2017-12-10T02:16:04Z</dcterms:modified>
</cp:coreProperties>
</file>