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1"/>
  </p:notesMasterIdLst>
  <p:handoutMasterIdLst>
    <p:handoutMasterId r:id="rId22"/>
  </p:handoutMasterIdLst>
  <p:sldIdLst>
    <p:sldId id="327" r:id="rId2"/>
    <p:sldId id="333" r:id="rId3"/>
    <p:sldId id="334" r:id="rId4"/>
    <p:sldId id="335" r:id="rId5"/>
    <p:sldId id="336" r:id="rId6"/>
    <p:sldId id="337" r:id="rId7"/>
    <p:sldId id="328" r:id="rId8"/>
    <p:sldId id="329" r:id="rId9"/>
    <p:sldId id="330" r:id="rId10"/>
    <p:sldId id="331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32" r:id="rId20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111" d="100"/>
          <a:sy n="111" d="100"/>
        </p:scale>
        <p:origin x="47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6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588392"/>
            <a:ext cx="8084228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3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672890" y="4052679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916651" y="4052679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6038480" y="2174240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3282240" y="2174240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529889" y="2174240"/>
            <a:ext cx="257175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18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9889" y="588392"/>
            <a:ext cx="8084228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5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odetocode.com/default.aspx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  <p:sldLayoutId id="2147483778" r:id="rId8"/>
    <p:sldLayoutId id="2147483779" r:id="rId9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Components in Angular 1.5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&lt;ng-outlet&gt;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have their own route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00400"/>
            <a:ext cx="51149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319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75728" y="2344434"/>
            <a:ext cx="4592549" cy="25890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&lt;ng-view&gt;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&lt;/ng-view&gt;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5728" y="2044352"/>
            <a:ext cx="4592549" cy="323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http://server/app#/home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888" y="3847030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home.html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889" y="4878298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about.html</a:t>
            </a:r>
          </a:p>
        </p:txBody>
      </p:sp>
    </p:spTree>
    <p:extLst>
      <p:ext uri="{BB962C8B-B14F-4D97-AF65-F5344CB8AC3E}">
        <p14:creationId xmlns:p14="http://schemas.microsoft.com/office/powerpoint/2010/main" val="41874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75728" y="2344434"/>
            <a:ext cx="4592549" cy="25890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&lt;ng-view&gt;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&lt;/ng-view&gt;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5728" y="2044352"/>
            <a:ext cx="4592549" cy="323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http://server/app#/home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888" y="3847030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home.html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889" y="4878298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about.html</a:t>
            </a:r>
          </a:p>
        </p:txBody>
      </p:sp>
    </p:spTree>
    <p:extLst>
      <p:ext uri="{BB962C8B-B14F-4D97-AF65-F5344CB8AC3E}">
        <p14:creationId xmlns:p14="http://schemas.microsoft.com/office/powerpoint/2010/main" val="422526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36159 -0.1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75728" y="2344434"/>
            <a:ext cx="4592549" cy="25890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&lt;ng-view&gt;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&lt;/ng-view&gt;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5728" y="2044352"/>
            <a:ext cx="4592549" cy="323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http://server/app#/about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1363" y="3202968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home.html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889" y="4878298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about.html</a:t>
            </a:r>
          </a:p>
        </p:txBody>
      </p:sp>
    </p:spTree>
    <p:extLst>
      <p:ext uri="{BB962C8B-B14F-4D97-AF65-F5344CB8AC3E}">
        <p14:creationId xmlns:p14="http://schemas.microsoft.com/office/powerpoint/2010/main" val="10290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35924 0.12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69" y="6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36107 -0.32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75728" y="2344434"/>
            <a:ext cx="4592549" cy="25890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&lt;ng-view&gt;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&lt;/ng-view&gt;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5728" y="2044352"/>
            <a:ext cx="4592549" cy="323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http://server/app#/home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888" y="3847029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home.html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889" y="4878298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about.html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2492" y="3847029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app-home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2492" y="4878298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app-about</a:t>
            </a:r>
          </a:p>
        </p:txBody>
      </p:sp>
    </p:spTree>
    <p:extLst>
      <p:ext uri="{BB962C8B-B14F-4D97-AF65-F5344CB8AC3E}">
        <p14:creationId xmlns:p14="http://schemas.microsoft.com/office/powerpoint/2010/main" val="67589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75728" y="2344434"/>
            <a:ext cx="4592549" cy="258908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&lt;ng-view&gt;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&lt;/ng-view&gt;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5728" y="2044352"/>
            <a:ext cx="4592549" cy="323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500" dirty="0"/>
              <a:t>http://server/app#/home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888" y="3847029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home.html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889" y="4878298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about.html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2492" y="3847029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app-home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2492" y="4878298"/>
            <a:ext cx="1481279" cy="8720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app-about</a:t>
            </a:r>
          </a:p>
        </p:txBody>
      </p:sp>
    </p:spTree>
    <p:extLst>
      <p:ext uri="{BB962C8B-B14F-4D97-AF65-F5344CB8AC3E}">
        <p14:creationId xmlns:p14="http://schemas.microsoft.com/office/powerpoint/2010/main" val="399908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37487 -0.1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Link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Nested Routing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Lifecycle</a:t>
            </a:r>
          </a:p>
          <a:p>
            <a:r>
              <a:rPr lang="en-US" dirty="0"/>
              <a:t>Hooks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Angular 2 </a:t>
            </a:r>
          </a:p>
          <a:p>
            <a:r>
              <a:rPr lang="en-US" dirty="0"/>
              <a:t>Compatible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Components are</a:t>
            </a:r>
          </a:p>
          <a:p>
            <a:r>
              <a:rPr lang="en-US" dirty="0"/>
              <a:t>Native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Router</a:t>
            </a:r>
          </a:p>
        </p:txBody>
      </p:sp>
    </p:spTree>
    <p:extLst>
      <p:ext uri="{BB962C8B-B14F-4D97-AF65-F5344CB8AC3E}">
        <p14:creationId xmlns:p14="http://schemas.microsoft.com/office/powerpoint/2010/main" val="17860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3" grpId="0" uiExpand="1" build="p" animBg="1"/>
      <p:bldP spid="4" grpId="0" uiExpand="1" build="p" animBg="1"/>
      <p:bldP spid="5" grpId="0" uiExpand="1" build="p" animBg="1"/>
      <p:bldP spid="6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702961" y="2413784"/>
          <a:ext cx="3738082" cy="19535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38082">
                  <a:extLst>
                    <a:ext uri="{9D8B030D-6E8A-4147-A177-3AD203B41FA5}">
                      <a16:colId xmlns:a16="http://schemas.microsoft.com/office/drawing/2014/main" val="1941084532"/>
                    </a:ext>
                  </a:extLst>
                </a:gridCol>
              </a:tblGrid>
              <a:tr h="30828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82992900"/>
                  </a:ext>
                </a:extLst>
              </a:tr>
              <a:tr h="308285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canActivate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24975331"/>
                  </a:ext>
                </a:extLst>
              </a:tr>
              <a:tr h="308285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routerOnActivate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767665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routerCanDeactivate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581285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routerOnDeactivate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26587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routerCanReuse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8888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49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Compositional Techniques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29889" y="2444607"/>
            <a:ext cx="2627616" cy="254285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37160" tIns="137160" rIns="137160" bIns="137160" rtlCol="0" anchor="t" anchorCtr="0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App</a:t>
            </a:r>
          </a:p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&lt;ng-outlet /&gt;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335" y="2957031"/>
            <a:ext cx="2228723" cy="19495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160" tIns="137160" rIns="137160" bIns="137160" rtlCol="0" anchor="t" anchorCtr="0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Child</a:t>
            </a:r>
          </a:p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&lt;ng-outlet /&gt;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885506" y="3413080"/>
            <a:ext cx="1941816" cy="13870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7160" tIns="137160" rIns="137160" bIns="137160" rtlCol="0" anchor="t" anchorCtr="0"/>
          <a:lstStyle/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Grandchild</a:t>
            </a:r>
          </a:p>
          <a:p>
            <a:pPr>
              <a:spcBef>
                <a:spcPts val="450"/>
              </a:spcBef>
            </a:pPr>
            <a:endParaRPr lang="en-US" sz="12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…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&lt;ng-outlet /&gt;</a:t>
            </a:r>
          </a:p>
          <a:p>
            <a:pPr>
              <a:spcBef>
                <a:spcPts val="450"/>
              </a:spcBef>
            </a:pPr>
            <a:r>
              <a:rPr lang="en-US" sz="1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9710" y="2683481"/>
            <a:ext cx="2196101" cy="76285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MovieList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89710" y="3987149"/>
            <a:ext cx="2196101" cy="76285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MovieRating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6200000">
            <a:off x="3937572" y="3478578"/>
            <a:ext cx="724328" cy="49316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4864045" y="3478578"/>
            <a:ext cx="724328" cy="493160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3744" y="3575117"/>
            <a:ext cx="10054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Bindings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8016" y="2936131"/>
            <a:ext cx="2196101" cy="76285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Accordion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18189" y="3596380"/>
            <a:ext cx="925439" cy="76285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Panel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66153" y="3605721"/>
            <a:ext cx="925439" cy="76285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Panel</a:t>
            </a:r>
          </a:p>
        </p:txBody>
      </p:sp>
    </p:spTree>
    <p:extLst>
      <p:ext uri="{BB962C8B-B14F-4D97-AF65-F5344CB8AC3E}">
        <p14:creationId xmlns:p14="http://schemas.microsoft.com/office/powerpoint/2010/main" val="8687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should be more compatible with Angular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7458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267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2953" y="1802824"/>
            <a:ext cx="2826328" cy="192231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module.controller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53" y="3922570"/>
            <a:ext cx="2826328" cy="192231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module.directive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8584" y="2405497"/>
            <a:ext cx="2826328" cy="283671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module.component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969281" y="2763982"/>
            <a:ext cx="1309302" cy="2197677"/>
          </a:xfrm>
          <a:prstGeom prst="rightBrace">
            <a:avLst>
              <a:gd name="adj1" fmla="val 8333"/>
              <a:gd name="adj2" fmla="val 49054"/>
            </a:avLst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888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2953" y="1802824"/>
            <a:ext cx="2826328" cy="192231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module.controller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53" y="3922570"/>
            <a:ext cx="2826328" cy="192231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module.directive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78584" y="2405497"/>
            <a:ext cx="2826328" cy="283671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module.component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969281" y="2763982"/>
            <a:ext cx="1309302" cy="2197677"/>
          </a:xfrm>
          <a:prstGeom prst="rightBrace">
            <a:avLst>
              <a:gd name="adj1" fmla="val 8333"/>
              <a:gd name="adj2" fmla="val 49054"/>
            </a:avLst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8026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Controllers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889" y="2352261"/>
            <a:ext cx="4510070" cy="2391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1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Directives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889" y="2082474"/>
            <a:ext cx="4797485" cy="192231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module.controller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&lt;div ng-controller=“</a:t>
            </a:r>
            <a:r>
              <a:rPr lang="en-US" sz="1500" dirty="0" err="1">
                <a:solidFill>
                  <a:schemeClr val="bg1"/>
                </a:solidFill>
              </a:rPr>
              <a:t>MovieListController</a:t>
            </a:r>
            <a:r>
              <a:rPr lang="en-US" sz="1500" dirty="0">
                <a:solidFill>
                  <a:schemeClr val="bg1"/>
                </a:solidFill>
              </a:rPr>
              <a:t>"&gt;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&lt;/div&gt;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87789" y="2082473"/>
            <a:ext cx="2826328" cy="192231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module.directive</a:t>
            </a:r>
            <a:endParaRPr lang="en-US" sz="15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endParaRPr lang="en-US" sz="1500" dirty="0">
              <a:solidFill>
                <a:schemeClr val="bg1"/>
              </a:solidFill>
            </a:endParaRP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&lt;movie-list&gt;</a:t>
            </a:r>
          </a:p>
          <a:p>
            <a:pPr>
              <a:spcBef>
                <a:spcPts val="450"/>
              </a:spcBef>
            </a:pPr>
            <a:r>
              <a:rPr lang="en-US" sz="1500" dirty="0">
                <a:solidFill>
                  <a:schemeClr val="bg1"/>
                </a:solidFill>
              </a:rPr>
              <a:t>&lt;/movie-list&gt;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86610" y="4381359"/>
            <a:ext cx="5153492" cy="153987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37160" tIns="137160" rIns="137160" bIns="137160" rtlCol="0" anchor="ctr"/>
          <a:lstStyle/>
          <a:p>
            <a:pPr>
              <a:spcBef>
                <a:spcPts val="450"/>
              </a:spcBef>
            </a:pPr>
            <a:r>
              <a:rPr lang="en-US" sz="1500" dirty="0" err="1">
                <a:solidFill>
                  <a:schemeClr val="bg1"/>
                </a:solidFill>
              </a:rPr>
              <a:t>module.component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4227699" y="3211243"/>
            <a:ext cx="1309302" cy="2197677"/>
          </a:xfrm>
          <a:prstGeom prst="rightBrace">
            <a:avLst>
              <a:gd name="adj1" fmla="val 8333"/>
              <a:gd name="adj2" fmla="val 49054"/>
            </a:avLst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115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3" y="857250"/>
            <a:ext cx="92011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1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Aligned with Angular 2</a:t>
            </a:r>
          </a:p>
          <a:p>
            <a:r>
              <a:rPr lang="en-US" dirty="0"/>
              <a:t>Can use new component based router</a:t>
            </a:r>
          </a:p>
          <a:p>
            <a:pPr lvl="1"/>
            <a:r>
              <a:rPr lang="en-US" dirty="0"/>
              <a:t>More features, like nested routes</a:t>
            </a:r>
          </a:p>
        </p:txBody>
      </p:sp>
    </p:spTree>
    <p:extLst>
      <p:ext uri="{BB962C8B-B14F-4D97-AF65-F5344CB8AC3E}">
        <p14:creationId xmlns:p14="http://schemas.microsoft.com/office/powerpoint/2010/main" val="6734818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angular-component-router</a:t>
            </a:r>
          </a:p>
          <a:p>
            <a:pPr lvl="1"/>
            <a:r>
              <a:rPr lang="en-US" dirty="0"/>
              <a:t>Built from Angular2 </a:t>
            </a:r>
            <a:r>
              <a:rPr lang="en-US" dirty="0" err="1"/>
              <a:t>TypeScript</a:t>
            </a:r>
            <a:r>
              <a:rPr lang="en-US" dirty="0"/>
              <a:t>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30224"/>
            <a:ext cx="8396287" cy="930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4542175"/>
            <a:ext cx="6734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928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Level Component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458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34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24185</TotalTime>
  <Words>211</Words>
  <Application>Microsoft Office PowerPoint</Application>
  <PresentationFormat>On-screen Show (4:3)</PresentationFormat>
  <Paragraphs>104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Consolas</vt:lpstr>
      <vt:lpstr>Gotham Book</vt:lpstr>
      <vt:lpstr>Gotham Rounded Light</vt:lpstr>
      <vt:lpstr>Myriad Pro</vt:lpstr>
      <vt:lpstr>Myriad Pro Light</vt:lpstr>
      <vt:lpstr>Segoe UI</vt:lpstr>
      <vt:lpstr>Verdana</vt:lpstr>
      <vt:lpstr>Wingdings</vt:lpstr>
      <vt:lpstr>1_SapphireTemplate</vt:lpstr>
      <vt:lpstr>Components in Angular 1.5</vt:lpstr>
      <vt:lpstr>PowerPoint Presentation</vt:lpstr>
      <vt:lpstr>PowerPoint Presentation</vt:lpstr>
      <vt:lpstr>Component Controllers</vt:lpstr>
      <vt:lpstr>Components and Directives</vt:lpstr>
      <vt:lpstr>PowerPoint Presentation</vt:lpstr>
      <vt:lpstr>Why Components</vt:lpstr>
      <vt:lpstr>Setup</vt:lpstr>
      <vt:lpstr>App Level Component</vt:lpstr>
      <vt:lpstr>Child Components</vt:lpstr>
      <vt:lpstr>Routing</vt:lpstr>
      <vt:lpstr>Routing</vt:lpstr>
      <vt:lpstr>Routing</vt:lpstr>
      <vt:lpstr>Routing</vt:lpstr>
      <vt:lpstr>Routing</vt:lpstr>
      <vt:lpstr>Component Router</vt:lpstr>
      <vt:lpstr>Lifecycle Hooks</vt:lpstr>
      <vt:lpstr>Three Compositional Techniques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1844</cp:revision>
  <dcterms:created xsi:type="dcterms:W3CDTF">2007-12-27T20:50:38Z</dcterms:created>
  <dcterms:modified xsi:type="dcterms:W3CDTF">2016-05-01T11:42:22Z</dcterms:modified>
</cp:coreProperties>
</file>