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8" r:id="rId3"/>
    <p:sldId id="348" r:id="rId4"/>
    <p:sldId id="329" r:id="rId5"/>
    <p:sldId id="330" r:id="rId6"/>
    <p:sldId id="331" r:id="rId7"/>
    <p:sldId id="337" r:id="rId8"/>
    <p:sldId id="333" r:id="rId9"/>
    <p:sldId id="334" r:id="rId10"/>
    <p:sldId id="332" r:id="rId11"/>
    <p:sldId id="335" r:id="rId12"/>
    <p:sldId id="336" r:id="rId13"/>
    <p:sldId id="338" r:id="rId14"/>
    <p:sldId id="339" r:id="rId15"/>
    <p:sldId id="340" r:id="rId16"/>
    <p:sldId id="349" r:id="rId17"/>
    <p:sldId id="341" r:id="rId18"/>
    <p:sldId id="342" r:id="rId19"/>
    <p:sldId id="343" r:id="rId20"/>
    <p:sldId id="344" r:id="rId21"/>
    <p:sldId id="345" r:id="rId22"/>
    <p:sldId id="346" r:id="rId23"/>
    <p:sldId id="347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48"/>
            <p14:sldId id="329"/>
            <p14:sldId id="330"/>
            <p14:sldId id="331"/>
            <p14:sldId id="337"/>
            <p14:sldId id="333"/>
            <p14:sldId id="334"/>
            <p14:sldId id="332"/>
            <p14:sldId id="335"/>
            <p14:sldId id="336"/>
            <p14:sldId id="338"/>
            <p14:sldId id="339"/>
            <p14:sldId id="340"/>
            <p14:sldId id="349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65" d="100"/>
          <a:sy n="65" d="100"/>
        </p:scale>
        <p:origin x="177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Core Overview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Old patterns on a new framework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project.json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project.json</a:t>
            </a:r>
            <a:r>
              <a:rPr lang="en-US" dirty="0"/>
              <a:t> is the heart of the project</a:t>
            </a:r>
          </a:p>
          <a:p>
            <a:pPr lvl="1"/>
            <a:r>
              <a:rPr lang="en-US" dirty="0"/>
              <a:t>Defines dependencies (references)</a:t>
            </a:r>
          </a:p>
          <a:p>
            <a:pPr lvl="1"/>
            <a:r>
              <a:rPr lang="en-US" dirty="0"/>
              <a:t>Defines framework</a:t>
            </a:r>
          </a:p>
          <a:p>
            <a:pPr lvl="1"/>
            <a:r>
              <a:rPr lang="en-US" dirty="0"/>
              <a:t>Defines the “build”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2971800"/>
            <a:ext cx="5319712" cy="343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9751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in </a:t>
            </a:r>
            <a:r>
              <a:rPr lang="en-US" dirty="0" err="1"/>
              <a:t>NuGet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28800"/>
            <a:ext cx="4064164" cy="435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2200"/>
            <a:ext cx="506419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CLR versus the Core CLR</a:t>
            </a:r>
          </a:p>
          <a:p>
            <a:r>
              <a:rPr lang="en-US" dirty="0"/>
              <a:t>Build against 2 frameworks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2676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438524"/>
            <a:ext cx="2305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8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CLR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Subset of full CLR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06" y="1352550"/>
            <a:ext cx="498939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673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DNVM - .NET Version Manager</a:t>
            </a:r>
          </a:p>
          <a:p>
            <a:pPr lvl="1"/>
            <a:r>
              <a:rPr lang="en-US" dirty="0"/>
              <a:t>Set default execution environment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11" y="2209800"/>
            <a:ext cx="6033978" cy="44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1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DNX - .NET Execution Environment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Host for CLR and Core CLR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109942" cy="3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07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Runtimes From VS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153275" cy="50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104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 ~/.</a:t>
            </a:r>
            <a:r>
              <a:rPr lang="en-US" dirty="0" err="1"/>
              <a:t>dnx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2362200"/>
            <a:ext cx="8582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206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point for web application</a:t>
            </a:r>
          </a:p>
          <a:p>
            <a:pPr lvl="1"/>
            <a:r>
              <a:rPr lang="en-US" dirty="0"/>
              <a:t>Configure the configuration</a:t>
            </a:r>
          </a:p>
          <a:p>
            <a:pPr lvl="1"/>
            <a:r>
              <a:rPr lang="en-US" dirty="0"/>
              <a:t>Configure the HTTP processing pipeline</a:t>
            </a:r>
          </a:p>
          <a:p>
            <a:pPr lvl="1"/>
            <a:r>
              <a:rPr lang="en-US" dirty="0"/>
              <a:t>Configure services and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9268"/>
            <a:ext cx="7162800" cy="3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51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 is the HTTP processing pipeline</a:t>
            </a:r>
          </a:p>
          <a:p>
            <a:r>
              <a:rPr lang="en-US" dirty="0"/>
              <a:t>Based on OWIN</a:t>
            </a:r>
          </a:p>
        </p:txBody>
      </p:sp>
      <p:pic>
        <p:nvPicPr>
          <p:cNvPr id="307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078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15 Year Reboot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32" y="1143000"/>
            <a:ext cx="3596813" cy="22484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/>
              <a:t>Major architectural changes</a:t>
            </a:r>
          </a:p>
          <a:p>
            <a:pPr lvl="1"/>
            <a:r>
              <a:rPr lang="en-US" dirty="0"/>
              <a:t>No more System.Web.dll</a:t>
            </a:r>
          </a:p>
          <a:p>
            <a:r>
              <a:rPr lang="en-US" dirty="0"/>
              <a:t>Cross Platform</a:t>
            </a:r>
          </a:p>
          <a:p>
            <a:pPr lvl="1"/>
            <a:r>
              <a:rPr lang="en-US" dirty="0"/>
              <a:t>Windows, OS/X, Linux</a:t>
            </a:r>
          </a:p>
          <a:p>
            <a:r>
              <a:rPr lang="en-US" dirty="0"/>
              <a:t>Unified programming model</a:t>
            </a:r>
          </a:p>
          <a:p>
            <a:pPr lvl="1"/>
            <a:r>
              <a:rPr lang="en-US" dirty="0"/>
              <a:t>One framework for UI and APIs</a:t>
            </a:r>
          </a:p>
          <a:p>
            <a:r>
              <a:rPr lang="en-US" dirty="0"/>
              <a:t>Faster, lighter, and pay as you go</a:t>
            </a:r>
          </a:p>
          <a:p>
            <a:pPr lvl="1"/>
            <a:r>
              <a:rPr lang="en-US" dirty="0"/>
              <a:t>Customize the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314289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 both HTML and API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145"/>
            <a:ext cx="8162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0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9200"/>
            <a:ext cx="8220075" cy="48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817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IIS / </a:t>
            </a:r>
            <a:r>
              <a:rPr lang="en-US"/>
              <a:t>IIS Express</a:t>
            </a:r>
            <a:endParaRPr lang="en-US" dirty="0"/>
          </a:p>
          <a:p>
            <a:r>
              <a:rPr lang="en-US" dirty="0"/>
              <a:t>Kestrel</a:t>
            </a:r>
          </a:p>
        </p:txBody>
      </p:sp>
      <p:pic>
        <p:nvPicPr>
          <p:cNvPr id="4098" name="Picture 2" descr="http://4.bp.blogspot.com/-X7CrLfzmTBQ/VB9_rUA0ubI/AAAAAAAACIA/7WXMI4by-F0/s1600/IIS%2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62103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71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ASP.NET MVC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59984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9476267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2015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lh4.ggpht.com/-Fwh9Xzv9xdA/VO5a8HdR5wI/AAAAAAAAVq8/LanpNEIejVI/image_thumb.pn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7" y="2209800"/>
            <a:ext cx="78631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77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with Visual Studio 2015</a:t>
            </a:r>
          </a:p>
          <a:p>
            <a:r>
              <a:rPr lang="en-US" dirty="0"/>
              <a:t>Install using the .NET Version Manager (</a:t>
            </a:r>
            <a:r>
              <a:rPr lang="en-US" dirty="0" err="1"/>
              <a:t>dnvm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3733800" cy="279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076" y="2667000"/>
            <a:ext cx="3788923" cy="276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3212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offers ASP.NET 5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495800" cy="350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97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xproj</a:t>
            </a:r>
            <a:r>
              <a:rPr lang="en-US" dirty="0"/>
              <a:t>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xproj</a:t>
            </a:r>
            <a:r>
              <a:rPr lang="en-US" dirty="0"/>
              <a:t> file for Visual Studio</a:t>
            </a:r>
          </a:p>
          <a:p>
            <a:pPr lvl="1"/>
            <a:r>
              <a:rPr lang="en-US" dirty="0"/>
              <a:t>No individual files</a:t>
            </a:r>
          </a:p>
          <a:p>
            <a:pPr lvl="1"/>
            <a:r>
              <a:rPr lang="en-US" dirty="0"/>
              <a:t>No assembly references</a:t>
            </a:r>
          </a:p>
          <a:p>
            <a:pPr lvl="1"/>
            <a:r>
              <a:rPr lang="en-US" dirty="0"/>
              <a:t>Enabled tooling, building</a:t>
            </a:r>
          </a:p>
          <a:p>
            <a:r>
              <a:rPr lang="en-US" dirty="0"/>
              <a:t>File system dictates project contents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13" y="1295400"/>
            <a:ext cx="3367087" cy="437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0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Roslyn builds assemblies in memory</a:t>
            </a:r>
          </a:p>
        </p:txBody>
      </p:sp>
      <p:pic>
        <p:nvPicPr>
          <p:cNvPr id="2050" name="Picture 2" descr="http://blogs.msdn.com/cfs-file.ashx/__key/communityserver-blogs-components-weblogfiles/00-00-01-44-14/4370.Rosl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8849"/>
            <a:ext cx="7324725" cy="371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26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wwwroot</a:t>
            </a:r>
            <a:r>
              <a:rPr lang="en-US" dirty="0"/>
              <a:t> folder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site is rooted in </a:t>
            </a:r>
            <a:r>
              <a:rPr lang="en-US" dirty="0" err="1"/>
              <a:t>wwwroot</a:t>
            </a:r>
            <a:endParaRPr lang="en-US" dirty="0"/>
          </a:p>
          <a:p>
            <a:pPr lvl="1"/>
            <a:r>
              <a:rPr lang="en-US" dirty="0"/>
              <a:t>Static assets must live in </a:t>
            </a:r>
            <a:r>
              <a:rPr lang="en-US" dirty="0" err="1"/>
              <a:t>wwwroot</a:t>
            </a:r>
            <a:endParaRPr lang="en-US" dirty="0"/>
          </a:p>
          <a:p>
            <a:r>
              <a:rPr lang="en-US" dirty="0"/>
              <a:t>Name is configurable in </a:t>
            </a:r>
            <a:r>
              <a:rPr lang="en-US" dirty="0" err="1"/>
              <a:t>project.json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48" y="2805112"/>
            <a:ext cx="3889415" cy="313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2073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config.json</a:t>
            </a:r>
            <a:r>
              <a:rPr lang="en-US" dirty="0"/>
              <a:t>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configuration options include:</a:t>
            </a:r>
          </a:p>
          <a:p>
            <a:pPr lvl="1"/>
            <a:r>
              <a:rPr lang="en-US" dirty="0"/>
              <a:t>JSON files</a:t>
            </a:r>
          </a:p>
          <a:p>
            <a:pPr lvl="1"/>
            <a:r>
              <a:rPr lang="en-US" dirty="0"/>
              <a:t>INI files</a:t>
            </a:r>
          </a:p>
          <a:p>
            <a:pPr lvl="1"/>
            <a:r>
              <a:rPr lang="en-US" dirty="0"/>
              <a:t>Environment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4" y="3581400"/>
            <a:ext cx="8443912" cy="9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02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23255</TotalTime>
  <Words>284</Words>
  <Application>Microsoft Office PowerPoint</Application>
  <PresentationFormat>On-screen Show (4:3)</PresentationFormat>
  <Paragraphs>82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Core Overview</vt:lpstr>
      <vt:lpstr>The 15 Year Reboot</vt:lpstr>
      <vt:lpstr>.NET 2015</vt:lpstr>
      <vt:lpstr>Getting Started</vt:lpstr>
      <vt:lpstr>Creating a Web App</vt:lpstr>
      <vt:lpstr>The .xproj file</vt:lpstr>
      <vt:lpstr>Dynamic Compilation</vt:lpstr>
      <vt:lpstr>The wwwroot folder</vt:lpstr>
      <vt:lpstr>The config.json file</vt:lpstr>
      <vt:lpstr>The project.json</vt:lpstr>
      <vt:lpstr>Dependencies</vt:lpstr>
      <vt:lpstr>The Runtimes</vt:lpstr>
      <vt:lpstr>Core CLR</vt:lpstr>
      <vt:lpstr>Managing .NET</vt:lpstr>
      <vt:lpstr>Executing .NET</vt:lpstr>
      <vt:lpstr>Managing Runtimes From VS</vt:lpstr>
      <vt:lpstr>Locations</vt:lpstr>
      <vt:lpstr>Startup</vt:lpstr>
      <vt:lpstr>Middleware</vt:lpstr>
      <vt:lpstr>MVC Framework</vt:lpstr>
      <vt:lpstr>Razor Views</vt:lpstr>
      <vt:lpstr>Hosting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1042</cp:revision>
  <dcterms:created xsi:type="dcterms:W3CDTF">2007-12-27T20:50:38Z</dcterms:created>
  <dcterms:modified xsi:type="dcterms:W3CDTF">2016-05-02T06:57:31Z</dcterms:modified>
</cp:coreProperties>
</file>