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103" d="100"/>
          <a:sy n="103" d="100"/>
        </p:scale>
        <p:origin x="5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/>
            <a:t>App</a:t>
          </a:r>
        </a:p>
        <a:p>
          <a:r>
            <a:rPr lang="en-US" sz="1200" dirty="0" err="1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/>
            <a:t>MovieList</a:t>
          </a:r>
          <a:endParaRPr lang="en-US" sz="2100" dirty="0"/>
        </a:p>
        <a:p>
          <a:r>
            <a:rPr lang="en-US" sz="1200" dirty="0" err="1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Detail</a:t>
          </a:r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Review</a:t>
          </a:r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Comment</a:t>
          </a:r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</dgm:pt>
    <dgm:pt modelId="{6FA1F303-F81F-4086-8CA8-C5C45FB8D5DD}" type="pres">
      <dgm:prSet presAssocID="{51FC4258-6D06-494F-91D0-050FBAAE2821}" presName="rootConnector1" presStyleLbl="node1" presStyleIdx="0" presStyleCnt="0"/>
      <dgm:spPr/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</dgm:pt>
    <dgm:pt modelId="{AB3EBC11-6228-41FC-943A-1EC28CAE4BCA}" type="pres">
      <dgm:prSet presAssocID="{2B794F19-BBB4-40AE-8A02-005AF312B0CB}" presName="rootConnector" presStyleLbl="node2" presStyleIdx="0" presStyleCnt="3"/>
      <dgm:spPr/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</dgm:pt>
    <dgm:pt modelId="{CA4D75A4-41AD-41F7-B038-EA4733BE9432}" type="pres">
      <dgm:prSet presAssocID="{E4646C87-1D5C-488E-A15A-8E32408C91C9}" presName="rootConnector" presStyleLbl="node2" presStyleIdx="1" presStyleCnt="3"/>
      <dgm:spPr/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</dgm:pt>
    <dgm:pt modelId="{3E5BD639-6EFF-4F6A-B5BA-0A2013892613}" type="pres">
      <dgm:prSet presAssocID="{1A9BF837-6F58-443B-A2EA-CC9579FF8901}" presName="rootConnector" presStyleLbl="node2" presStyleIdx="2" presStyleCnt="3"/>
      <dgm:spPr/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</dgm:pt>
    <dgm:pt modelId="{9E1EFAB8-8D76-4115-B92A-45E6DD4E5EA6}" type="pres">
      <dgm:prSet presAssocID="{244EE17A-B3F9-495B-9E01-C01B9352C2A0}" presName="rootConnector3" presStyleLbl="asst1" presStyleIdx="0" presStyleCnt="1"/>
      <dgm:spPr/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2D994-0831-4186-B42F-5FB754E9E4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C4258-6D06-494F-91D0-050FBAAE282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/>
            <a:t>App</a:t>
          </a:r>
        </a:p>
        <a:p>
          <a:r>
            <a:rPr lang="en-US" sz="1200" dirty="0" err="1"/>
            <a:t>LogService</a:t>
          </a:r>
          <a:endParaRPr lang="en-US" sz="1200" dirty="0"/>
        </a:p>
      </dgm:t>
    </dgm:pt>
    <dgm:pt modelId="{4AB7D006-6848-4F84-BCDF-1001AC17D8D8}" type="parTrans" cxnId="{AF86FFA2-6D0D-4082-B031-0D7D5A3641A5}">
      <dgm:prSet/>
      <dgm:spPr/>
      <dgm:t>
        <a:bodyPr/>
        <a:lstStyle/>
        <a:p>
          <a:endParaRPr lang="en-US"/>
        </a:p>
      </dgm:t>
    </dgm:pt>
    <dgm:pt modelId="{FB4ECDA2-7274-4EFD-B8B0-CA6429DFB7D0}" type="sibTrans" cxnId="{AF86FFA2-6D0D-4082-B031-0D7D5A3641A5}">
      <dgm:prSet/>
      <dgm:spPr/>
      <dgm:t>
        <a:bodyPr/>
        <a:lstStyle/>
        <a:p>
          <a:endParaRPr lang="en-US"/>
        </a:p>
      </dgm:t>
    </dgm:pt>
    <dgm:pt modelId="{244EE17A-B3F9-495B-9E01-C01B9352C2A0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100" dirty="0" err="1"/>
            <a:t>MovieList</a:t>
          </a:r>
          <a:endParaRPr lang="en-US" sz="2100" dirty="0"/>
        </a:p>
        <a:p>
          <a:r>
            <a:rPr lang="en-US" sz="1200" dirty="0" err="1"/>
            <a:t>MovieService</a:t>
          </a:r>
          <a:endParaRPr lang="en-US" sz="1200" dirty="0"/>
        </a:p>
      </dgm:t>
    </dgm:pt>
    <dgm:pt modelId="{FFA7DDD0-7E6D-485C-873E-08BCDFCE6512}" type="parTrans" cxnId="{B5BDA5E3-E00F-4CC9-A2D2-6B1D5A6BE670}">
      <dgm:prSet/>
      <dgm:spPr/>
      <dgm:t>
        <a:bodyPr/>
        <a:lstStyle/>
        <a:p>
          <a:endParaRPr lang="en-US"/>
        </a:p>
      </dgm:t>
    </dgm:pt>
    <dgm:pt modelId="{CFC50FDF-712E-46A8-9E0E-4B21AB91301D}" type="sibTrans" cxnId="{B5BDA5E3-E00F-4CC9-A2D2-6B1D5A6BE670}">
      <dgm:prSet/>
      <dgm:spPr/>
      <dgm:t>
        <a:bodyPr/>
        <a:lstStyle/>
        <a:p>
          <a:endParaRPr lang="en-US"/>
        </a:p>
      </dgm:t>
    </dgm:pt>
    <dgm:pt modelId="{2B794F19-BBB4-40AE-8A02-005AF312B0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Detail</a:t>
          </a:r>
        </a:p>
      </dgm:t>
    </dgm:pt>
    <dgm:pt modelId="{41620FA9-438D-479B-BE8A-9241C7529B97}" type="parTrans" cxnId="{0440CD5E-AB5C-44DA-9233-1D76214DE653}">
      <dgm:prSet/>
      <dgm:spPr/>
      <dgm:t>
        <a:bodyPr/>
        <a:lstStyle/>
        <a:p>
          <a:endParaRPr lang="en-US"/>
        </a:p>
      </dgm:t>
    </dgm:pt>
    <dgm:pt modelId="{BF6DB499-D8FD-4434-9E19-42D8981326F4}" type="sibTrans" cxnId="{0440CD5E-AB5C-44DA-9233-1D76214DE653}">
      <dgm:prSet/>
      <dgm:spPr/>
      <dgm:t>
        <a:bodyPr/>
        <a:lstStyle/>
        <a:p>
          <a:endParaRPr lang="en-US"/>
        </a:p>
      </dgm:t>
    </dgm:pt>
    <dgm:pt modelId="{E4646C87-1D5C-488E-A15A-8E32408C91C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Review</a:t>
          </a:r>
        </a:p>
      </dgm:t>
    </dgm:pt>
    <dgm:pt modelId="{EF65000C-2AD1-426C-8C60-A38915C1E6A8}" type="parTrans" cxnId="{CA58696D-1268-4EA4-A96D-79E746BCCEFB}">
      <dgm:prSet/>
      <dgm:spPr/>
      <dgm:t>
        <a:bodyPr/>
        <a:lstStyle/>
        <a:p>
          <a:endParaRPr lang="en-US"/>
        </a:p>
      </dgm:t>
    </dgm:pt>
    <dgm:pt modelId="{38942D74-3F53-47FA-880A-D4A116972DB2}" type="sibTrans" cxnId="{CA58696D-1268-4EA4-A96D-79E746BCCEFB}">
      <dgm:prSet/>
      <dgm:spPr/>
      <dgm:t>
        <a:bodyPr/>
        <a:lstStyle/>
        <a:p>
          <a:endParaRPr lang="en-US"/>
        </a:p>
      </dgm:t>
    </dgm:pt>
    <dgm:pt modelId="{1A9BF837-6F58-443B-A2EA-CC9579FF890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Comment</a:t>
          </a:r>
        </a:p>
      </dgm:t>
    </dgm:pt>
    <dgm:pt modelId="{59F28D88-5C53-4A09-BB17-FC7F6B8F9ABA}" type="parTrans" cxnId="{BB8B446D-9169-4195-8054-616EFF64B965}">
      <dgm:prSet/>
      <dgm:spPr/>
      <dgm:t>
        <a:bodyPr/>
        <a:lstStyle/>
        <a:p>
          <a:endParaRPr lang="en-US"/>
        </a:p>
      </dgm:t>
    </dgm:pt>
    <dgm:pt modelId="{4C0DBC71-5E47-41D3-B719-23AD97A05620}" type="sibTrans" cxnId="{BB8B446D-9169-4195-8054-616EFF64B965}">
      <dgm:prSet/>
      <dgm:spPr/>
      <dgm:t>
        <a:bodyPr/>
        <a:lstStyle/>
        <a:p>
          <a:endParaRPr lang="en-US"/>
        </a:p>
      </dgm:t>
    </dgm:pt>
    <dgm:pt modelId="{73D38206-EB39-40CF-9A3B-551DBA203F41}" type="pres">
      <dgm:prSet presAssocID="{2992D994-0831-4186-B42F-5FB754E9E4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FC6E05-4100-4145-9EBC-BA82AA18A8E6}" type="pres">
      <dgm:prSet presAssocID="{51FC4258-6D06-494F-91D0-050FBAAE2821}" presName="hierRoot1" presStyleCnt="0">
        <dgm:presLayoutVars>
          <dgm:hierBranch val="init"/>
        </dgm:presLayoutVars>
      </dgm:prSet>
      <dgm:spPr/>
    </dgm:pt>
    <dgm:pt modelId="{AA56CCD4-AD31-4915-B8AB-19DBF64E4A44}" type="pres">
      <dgm:prSet presAssocID="{51FC4258-6D06-494F-91D0-050FBAAE2821}" presName="rootComposite1" presStyleCnt="0"/>
      <dgm:spPr/>
    </dgm:pt>
    <dgm:pt modelId="{60FACEAF-2A4B-4F0B-BCDC-B97101F53B65}" type="pres">
      <dgm:prSet presAssocID="{51FC4258-6D06-494F-91D0-050FBAAE2821}" presName="rootText1" presStyleLbl="node0" presStyleIdx="0" presStyleCnt="1">
        <dgm:presLayoutVars>
          <dgm:chPref val="3"/>
        </dgm:presLayoutVars>
      </dgm:prSet>
      <dgm:spPr/>
    </dgm:pt>
    <dgm:pt modelId="{6FA1F303-F81F-4086-8CA8-C5C45FB8D5DD}" type="pres">
      <dgm:prSet presAssocID="{51FC4258-6D06-494F-91D0-050FBAAE2821}" presName="rootConnector1" presStyleLbl="node1" presStyleIdx="0" presStyleCnt="0"/>
      <dgm:spPr/>
    </dgm:pt>
    <dgm:pt modelId="{78F136E0-DE43-40A1-B592-CB0AF99F9F28}" type="pres">
      <dgm:prSet presAssocID="{51FC4258-6D06-494F-91D0-050FBAAE2821}" presName="hierChild2" presStyleCnt="0"/>
      <dgm:spPr/>
    </dgm:pt>
    <dgm:pt modelId="{37C0986C-7A4F-4D80-AB86-E1DF3A130412}" type="pres">
      <dgm:prSet presAssocID="{41620FA9-438D-479B-BE8A-9241C7529B97}" presName="Name37" presStyleLbl="parChTrans1D2" presStyleIdx="0" presStyleCnt="4"/>
      <dgm:spPr/>
    </dgm:pt>
    <dgm:pt modelId="{6CF9FFE0-BE7E-488C-BB81-3BA7137E5440}" type="pres">
      <dgm:prSet presAssocID="{2B794F19-BBB4-40AE-8A02-005AF312B0CB}" presName="hierRoot2" presStyleCnt="0">
        <dgm:presLayoutVars>
          <dgm:hierBranch val="init"/>
        </dgm:presLayoutVars>
      </dgm:prSet>
      <dgm:spPr/>
    </dgm:pt>
    <dgm:pt modelId="{BF9F30A5-92D5-44A7-A275-69E5E47CAC67}" type="pres">
      <dgm:prSet presAssocID="{2B794F19-BBB4-40AE-8A02-005AF312B0CB}" presName="rootComposite" presStyleCnt="0"/>
      <dgm:spPr/>
    </dgm:pt>
    <dgm:pt modelId="{234A27DB-36A9-4447-A301-7454150C07B6}" type="pres">
      <dgm:prSet presAssocID="{2B794F19-BBB4-40AE-8A02-005AF312B0CB}" presName="rootText" presStyleLbl="node2" presStyleIdx="0" presStyleCnt="3">
        <dgm:presLayoutVars>
          <dgm:chPref val="3"/>
        </dgm:presLayoutVars>
      </dgm:prSet>
      <dgm:spPr/>
    </dgm:pt>
    <dgm:pt modelId="{AB3EBC11-6228-41FC-943A-1EC28CAE4BCA}" type="pres">
      <dgm:prSet presAssocID="{2B794F19-BBB4-40AE-8A02-005AF312B0CB}" presName="rootConnector" presStyleLbl="node2" presStyleIdx="0" presStyleCnt="3"/>
      <dgm:spPr/>
    </dgm:pt>
    <dgm:pt modelId="{807D1FE8-677B-4E1F-869C-90F9C79A9587}" type="pres">
      <dgm:prSet presAssocID="{2B794F19-BBB4-40AE-8A02-005AF312B0CB}" presName="hierChild4" presStyleCnt="0"/>
      <dgm:spPr/>
    </dgm:pt>
    <dgm:pt modelId="{0CF31A2D-1DD5-45E4-9C8C-0A1510E6F59E}" type="pres">
      <dgm:prSet presAssocID="{2B794F19-BBB4-40AE-8A02-005AF312B0CB}" presName="hierChild5" presStyleCnt="0"/>
      <dgm:spPr/>
    </dgm:pt>
    <dgm:pt modelId="{3C78C002-1AC3-41B3-89E0-321DB83FE365}" type="pres">
      <dgm:prSet presAssocID="{EF65000C-2AD1-426C-8C60-A38915C1E6A8}" presName="Name37" presStyleLbl="parChTrans1D2" presStyleIdx="1" presStyleCnt="4"/>
      <dgm:spPr/>
    </dgm:pt>
    <dgm:pt modelId="{9468FDEC-55F6-4ECB-9D75-FE69280A6BCA}" type="pres">
      <dgm:prSet presAssocID="{E4646C87-1D5C-488E-A15A-8E32408C91C9}" presName="hierRoot2" presStyleCnt="0">
        <dgm:presLayoutVars>
          <dgm:hierBranch val="init"/>
        </dgm:presLayoutVars>
      </dgm:prSet>
      <dgm:spPr/>
    </dgm:pt>
    <dgm:pt modelId="{60CE4E4E-18C7-435B-B2F5-DA2DE294BA76}" type="pres">
      <dgm:prSet presAssocID="{E4646C87-1D5C-488E-A15A-8E32408C91C9}" presName="rootComposite" presStyleCnt="0"/>
      <dgm:spPr/>
    </dgm:pt>
    <dgm:pt modelId="{EC0D1E2C-77F3-46FF-84D8-9F34BF30D0DB}" type="pres">
      <dgm:prSet presAssocID="{E4646C87-1D5C-488E-A15A-8E32408C91C9}" presName="rootText" presStyleLbl="node2" presStyleIdx="1" presStyleCnt="3">
        <dgm:presLayoutVars>
          <dgm:chPref val="3"/>
        </dgm:presLayoutVars>
      </dgm:prSet>
      <dgm:spPr/>
    </dgm:pt>
    <dgm:pt modelId="{CA4D75A4-41AD-41F7-B038-EA4733BE9432}" type="pres">
      <dgm:prSet presAssocID="{E4646C87-1D5C-488E-A15A-8E32408C91C9}" presName="rootConnector" presStyleLbl="node2" presStyleIdx="1" presStyleCnt="3"/>
      <dgm:spPr/>
    </dgm:pt>
    <dgm:pt modelId="{EB7AEF75-88E0-4B58-AD3A-2FBD1DF82811}" type="pres">
      <dgm:prSet presAssocID="{E4646C87-1D5C-488E-A15A-8E32408C91C9}" presName="hierChild4" presStyleCnt="0"/>
      <dgm:spPr/>
    </dgm:pt>
    <dgm:pt modelId="{387580CB-76A1-46D9-A9B5-1472DBD5E913}" type="pres">
      <dgm:prSet presAssocID="{E4646C87-1D5C-488E-A15A-8E32408C91C9}" presName="hierChild5" presStyleCnt="0"/>
      <dgm:spPr/>
    </dgm:pt>
    <dgm:pt modelId="{BB82E3A6-21E2-4321-BBF7-995CFA742628}" type="pres">
      <dgm:prSet presAssocID="{59F28D88-5C53-4A09-BB17-FC7F6B8F9ABA}" presName="Name37" presStyleLbl="parChTrans1D2" presStyleIdx="2" presStyleCnt="4"/>
      <dgm:spPr/>
    </dgm:pt>
    <dgm:pt modelId="{7CA2D5D9-322B-47A2-9010-DF439DDB86BA}" type="pres">
      <dgm:prSet presAssocID="{1A9BF837-6F58-443B-A2EA-CC9579FF8901}" presName="hierRoot2" presStyleCnt="0">
        <dgm:presLayoutVars>
          <dgm:hierBranch val="init"/>
        </dgm:presLayoutVars>
      </dgm:prSet>
      <dgm:spPr/>
    </dgm:pt>
    <dgm:pt modelId="{66C760AE-6B3F-4959-8D2B-6C09D64AD06D}" type="pres">
      <dgm:prSet presAssocID="{1A9BF837-6F58-443B-A2EA-CC9579FF8901}" presName="rootComposite" presStyleCnt="0"/>
      <dgm:spPr/>
    </dgm:pt>
    <dgm:pt modelId="{99995B44-FB4D-4521-895D-42A906C789F2}" type="pres">
      <dgm:prSet presAssocID="{1A9BF837-6F58-443B-A2EA-CC9579FF8901}" presName="rootText" presStyleLbl="node2" presStyleIdx="2" presStyleCnt="3">
        <dgm:presLayoutVars>
          <dgm:chPref val="3"/>
        </dgm:presLayoutVars>
      </dgm:prSet>
      <dgm:spPr/>
    </dgm:pt>
    <dgm:pt modelId="{3E5BD639-6EFF-4F6A-B5BA-0A2013892613}" type="pres">
      <dgm:prSet presAssocID="{1A9BF837-6F58-443B-A2EA-CC9579FF8901}" presName="rootConnector" presStyleLbl="node2" presStyleIdx="2" presStyleCnt="3"/>
      <dgm:spPr/>
    </dgm:pt>
    <dgm:pt modelId="{166A732C-4C91-427C-824F-C19DEE09FF16}" type="pres">
      <dgm:prSet presAssocID="{1A9BF837-6F58-443B-A2EA-CC9579FF8901}" presName="hierChild4" presStyleCnt="0"/>
      <dgm:spPr/>
    </dgm:pt>
    <dgm:pt modelId="{5D21BEFB-DDB3-422B-BEDC-DDADC6A2A5A6}" type="pres">
      <dgm:prSet presAssocID="{1A9BF837-6F58-443B-A2EA-CC9579FF8901}" presName="hierChild5" presStyleCnt="0"/>
      <dgm:spPr/>
    </dgm:pt>
    <dgm:pt modelId="{8EEF066E-5ADD-41FB-9741-B6CC086E85AF}" type="pres">
      <dgm:prSet presAssocID="{51FC4258-6D06-494F-91D0-050FBAAE2821}" presName="hierChild3" presStyleCnt="0"/>
      <dgm:spPr/>
    </dgm:pt>
    <dgm:pt modelId="{9724640F-F9F2-4781-89B9-B9EB9C9883A2}" type="pres">
      <dgm:prSet presAssocID="{FFA7DDD0-7E6D-485C-873E-08BCDFCE6512}" presName="Name111" presStyleLbl="parChTrans1D2" presStyleIdx="3" presStyleCnt="4"/>
      <dgm:spPr/>
    </dgm:pt>
    <dgm:pt modelId="{D7D7D683-A84D-4429-A621-06136D7EDA8A}" type="pres">
      <dgm:prSet presAssocID="{244EE17A-B3F9-495B-9E01-C01B9352C2A0}" presName="hierRoot3" presStyleCnt="0">
        <dgm:presLayoutVars>
          <dgm:hierBranch val="init"/>
        </dgm:presLayoutVars>
      </dgm:prSet>
      <dgm:spPr/>
    </dgm:pt>
    <dgm:pt modelId="{91E69C35-7BAE-45D9-9C17-67E47F4BE346}" type="pres">
      <dgm:prSet presAssocID="{244EE17A-B3F9-495B-9E01-C01B9352C2A0}" presName="rootComposite3" presStyleCnt="0"/>
      <dgm:spPr/>
    </dgm:pt>
    <dgm:pt modelId="{809594D5-42AB-48C3-B007-ED5329F84148}" type="pres">
      <dgm:prSet presAssocID="{244EE17A-B3F9-495B-9E01-C01B9352C2A0}" presName="rootText3" presStyleLbl="asst1" presStyleIdx="0" presStyleCnt="1">
        <dgm:presLayoutVars>
          <dgm:chPref val="3"/>
        </dgm:presLayoutVars>
      </dgm:prSet>
      <dgm:spPr/>
    </dgm:pt>
    <dgm:pt modelId="{9E1EFAB8-8D76-4115-B92A-45E6DD4E5EA6}" type="pres">
      <dgm:prSet presAssocID="{244EE17A-B3F9-495B-9E01-C01B9352C2A0}" presName="rootConnector3" presStyleLbl="asst1" presStyleIdx="0" presStyleCnt="1"/>
      <dgm:spPr/>
    </dgm:pt>
    <dgm:pt modelId="{9FF3F31F-7C0B-4E24-9973-50710D005F1E}" type="pres">
      <dgm:prSet presAssocID="{244EE17A-B3F9-495B-9E01-C01B9352C2A0}" presName="hierChild6" presStyleCnt="0"/>
      <dgm:spPr/>
    </dgm:pt>
    <dgm:pt modelId="{3277690B-E8CA-4E99-9DB1-B4BF623B313E}" type="pres">
      <dgm:prSet presAssocID="{244EE17A-B3F9-495B-9E01-C01B9352C2A0}" presName="hierChild7" presStyleCnt="0"/>
      <dgm:spPr/>
    </dgm:pt>
  </dgm:ptLst>
  <dgm:cxnLst>
    <dgm:cxn modelId="{1506DDD0-FE47-4C18-99A3-D50C1C8BE83A}" type="presOf" srcId="{E4646C87-1D5C-488E-A15A-8E32408C91C9}" destId="{CA4D75A4-41AD-41F7-B038-EA4733BE9432}" srcOrd="1" destOrd="0" presId="urn:microsoft.com/office/officeart/2005/8/layout/orgChart1"/>
    <dgm:cxn modelId="{00A879CC-487A-4113-8BCA-4E49794933AC}" type="presOf" srcId="{1A9BF837-6F58-443B-A2EA-CC9579FF8901}" destId="{3E5BD639-6EFF-4F6A-B5BA-0A2013892613}" srcOrd="1" destOrd="0" presId="urn:microsoft.com/office/officeart/2005/8/layout/orgChart1"/>
    <dgm:cxn modelId="{6640B9E6-3C1A-43B6-8E07-9E83EEAB3886}" type="presOf" srcId="{51FC4258-6D06-494F-91D0-050FBAAE2821}" destId="{6FA1F303-F81F-4086-8CA8-C5C45FB8D5DD}" srcOrd="1" destOrd="0" presId="urn:microsoft.com/office/officeart/2005/8/layout/orgChart1"/>
    <dgm:cxn modelId="{223D2CEC-40FF-4DD7-A063-4C769A744038}" type="presOf" srcId="{41620FA9-438D-479B-BE8A-9241C7529B97}" destId="{37C0986C-7A4F-4D80-AB86-E1DF3A130412}" srcOrd="0" destOrd="0" presId="urn:microsoft.com/office/officeart/2005/8/layout/orgChart1"/>
    <dgm:cxn modelId="{AF86FFA2-6D0D-4082-B031-0D7D5A3641A5}" srcId="{2992D994-0831-4186-B42F-5FB754E9E498}" destId="{51FC4258-6D06-494F-91D0-050FBAAE2821}" srcOrd="0" destOrd="0" parTransId="{4AB7D006-6848-4F84-BCDF-1001AC17D8D8}" sibTransId="{FB4ECDA2-7274-4EFD-B8B0-CA6429DFB7D0}"/>
    <dgm:cxn modelId="{BB8B446D-9169-4195-8054-616EFF64B965}" srcId="{51FC4258-6D06-494F-91D0-050FBAAE2821}" destId="{1A9BF837-6F58-443B-A2EA-CC9579FF8901}" srcOrd="3" destOrd="0" parTransId="{59F28D88-5C53-4A09-BB17-FC7F6B8F9ABA}" sibTransId="{4C0DBC71-5E47-41D3-B719-23AD97A05620}"/>
    <dgm:cxn modelId="{1DA36077-703A-44E9-BF10-60D0DC4D5031}" type="presOf" srcId="{2992D994-0831-4186-B42F-5FB754E9E498}" destId="{73D38206-EB39-40CF-9A3B-551DBA203F41}" srcOrd="0" destOrd="0" presId="urn:microsoft.com/office/officeart/2005/8/layout/orgChart1"/>
    <dgm:cxn modelId="{740756A3-00C1-4F4A-B6DC-E37C718AF4B0}" type="presOf" srcId="{FFA7DDD0-7E6D-485C-873E-08BCDFCE6512}" destId="{9724640F-F9F2-4781-89B9-B9EB9C9883A2}" srcOrd="0" destOrd="0" presId="urn:microsoft.com/office/officeart/2005/8/layout/orgChart1"/>
    <dgm:cxn modelId="{0440CD5E-AB5C-44DA-9233-1D76214DE653}" srcId="{51FC4258-6D06-494F-91D0-050FBAAE2821}" destId="{2B794F19-BBB4-40AE-8A02-005AF312B0CB}" srcOrd="1" destOrd="0" parTransId="{41620FA9-438D-479B-BE8A-9241C7529B97}" sibTransId="{BF6DB499-D8FD-4434-9E19-42D8981326F4}"/>
    <dgm:cxn modelId="{FF362330-928F-4AD5-8D95-E2408ECDD2FD}" type="presOf" srcId="{E4646C87-1D5C-488E-A15A-8E32408C91C9}" destId="{EC0D1E2C-77F3-46FF-84D8-9F34BF30D0DB}" srcOrd="0" destOrd="0" presId="urn:microsoft.com/office/officeart/2005/8/layout/orgChart1"/>
    <dgm:cxn modelId="{F2942F07-8925-4CC9-90C0-46A11CF03B7A}" type="presOf" srcId="{59F28D88-5C53-4A09-BB17-FC7F6B8F9ABA}" destId="{BB82E3A6-21E2-4321-BBF7-995CFA742628}" srcOrd="0" destOrd="0" presId="urn:microsoft.com/office/officeart/2005/8/layout/orgChart1"/>
    <dgm:cxn modelId="{73404C83-17E3-490D-8B5A-DE6F145D35E0}" type="presOf" srcId="{244EE17A-B3F9-495B-9E01-C01B9352C2A0}" destId="{9E1EFAB8-8D76-4115-B92A-45E6DD4E5EA6}" srcOrd="1" destOrd="0" presId="urn:microsoft.com/office/officeart/2005/8/layout/orgChart1"/>
    <dgm:cxn modelId="{8FA46886-A422-478F-8953-572A60995862}" type="presOf" srcId="{2B794F19-BBB4-40AE-8A02-005AF312B0CB}" destId="{234A27DB-36A9-4447-A301-7454150C07B6}" srcOrd="0" destOrd="0" presId="urn:microsoft.com/office/officeart/2005/8/layout/orgChart1"/>
    <dgm:cxn modelId="{C12E1252-CDA1-4826-8241-678061B2BE29}" type="presOf" srcId="{EF65000C-2AD1-426C-8C60-A38915C1E6A8}" destId="{3C78C002-1AC3-41B3-89E0-321DB83FE365}" srcOrd="0" destOrd="0" presId="urn:microsoft.com/office/officeart/2005/8/layout/orgChart1"/>
    <dgm:cxn modelId="{90919E10-F34D-4839-9C2D-F453539D88F8}" type="presOf" srcId="{244EE17A-B3F9-495B-9E01-C01B9352C2A0}" destId="{809594D5-42AB-48C3-B007-ED5329F84148}" srcOrd="0" destOrd="0" presId="urn:microsoft.com/office/officeart/2005/8/layout/orgChart1"/>
    <dgm:cxn modelId="{52D74390-1A9B-4077-AB3F-5541CBC92BF6}" type="presOf" srcId="{51FC4258-6D06-494F-91D0-050FBAAE2821}" destId="{60FACEAF-2A4B-4F0B-BCDC-B97101F53B65}" srcOrd="0" destOrd="0" presId="urn:microsoft.com/office/officeart/2005/8/layout/orgChart1"/>
    <dgm:cxn modelId="{CA58696D-1268-4EA4-A96D-79E746BCCEFB}" srcId="{51FC4258-6D06-494F-91D0-050FBAAE2821}" destId="{E4646C87-1D5C-488E-A15A-8E32408C91C9}" srcOrd="2" destOrd="0" parTransId="{EF65000C-2AD1-426C-8C60-A38915C1E6A8}" sibTransId="{38942D74-3F53-47FA-880A-D4A116972DB2}"/>
    <dgm:cxn modelId="{74677EB2-B0AA-4675-B661-AFE8C12DEB18}" type="presOf" srcId="{2B794F19-BBB4-40AE-8A02-005AF312B0CB}" destId="{AB3EBC11-6228-41FC-943A-1EC28CAE4BCA}" srcOrd="1" destOrd="0" presId="urn:microsoft.com/office/officeart/2005/8/layout/orgChart1"/>
    <dgm:cxn modelId="{DA751E37-56AC-424D-BBF4-BB82EA01757C}" type="presOf" srcId="{1A9BF837-6F58-443B-A2EA-CC9579FF8901}" destId="{99995B44-FB4D-4521-895D-42A906C789F2}" srcOrd="0" destOrd="0" presId="urn:microsoft.com/office/officeart/2005/8/layout/orgChart1"/>
    <dgm:cxn modelId="{B5BDA5E3-E00F-4CC9-A2D2-6B1D5A6BE670}" srcId="{51FC4258-6D06-494F-91D0-050FBAAE2821}" destId="{244EE17A-B3F9-495B-9E01-C01B9352C2A0}" srcOrd="0" destOrd="0" parTransId="{FFA7DDD0-7E6D-485C-873E-08BCDFCE6512}" sibTransId="{CFC50FDF-712E-46A8-9E0E-4B21AB91301D}"/>
    <dgm:cxn modelId="{9CD69AAE-8A0F-40AE-B1A3-27910EB92D28}" type="presParOf" srcId="{73D38206-EB39-40CF-9A3B-551DBA203F41}" destId="{36FC6E05-4100-4145-9EBC-BA82AA18A8E6}" srcOrd="0" destOrd="0" presId="urn:microsoft.com/office/officeart/2005/8/layout/orgChart1"/>
    <dgm:cxn modelId="{4FC588D0-6593-445A-8199-5E39F0B25DF6}" type="presParOf" srcId="{36FC6E05-4100-4145-9EBC-BA82AA18A8E6}" destId="{AA56CCD4-AD31-4915-B8AB-19DBF64E4A44}" srcOrd="0" destOrd="0" presId="urn:microsoft.com/office/officeart/2005/8/layout/orgChart1"/>
    <dgm:cxn modelId="{F17391C9-2C69-47C8-B42D-1F920E8F3447}" type="presParOf" srcId="{AA56CCD4-AD31-4915-B8AB-19DBF64E4A44}" destId="{60FACEAF-2A4B-4F0B-BCDC-B97101F53B65}" srcOrd="0" destOrd="0" presId="urn:microsoft.com/office/officeart/2005/8/layout/orgChart1"/>
    <dgm:cxn modelId="{1D06320B-F703-4FB2-9130-1A73C200B59A}" type="presParOf" srcId="{AA56CCD4-AD31-4915-B8AB-19DBF64E4A44}" destId="{6FA1F303-F81F-4086-8CA8-C5C45FB8D5DD}" srcOrd="1" destOrd="0" presId="urn:microsoft.com/office/officeart/2005/8/layout/orgChart1"/>
    <dgm:cxn modelId="{E4A8DC69-8D10-401A-9F11-8EE13900A137}" type="presParOf" srcId="{36FC6E05-4100-4145-9EBC-BA82AA18A8E6}" destId="{78F136E0-DE43-40A1-B592-CB0AF99F9F28}" srcOrd="1" destOrd="0" presId="urn:microsoft.com/office/officeart/2005/8/layout/orgChart1"/>
    <dgm:cxn modelId="{0DBF1353-FFB8-441A-B5F9-21BF56A75225}" type="presParOf" srcId="{78F136E0-DE43-40A1-B592-CB0AF99F9F28}" destId="{37C0986C-7A4F-4D80-AB86-E1DF3A130412}" srcOrd="0" destOrd="0" presId="urn:microsoft.com/office/officeart/2005/8/layout/orgChart1"/>
    <dgm:cxn modelId="{4F40080A-1842-4143-ACB6-372BF0B9E2E0}" type="presParOf" srcId="{78F136E0-DE43-40A1-B592-CB0AF99F9F28}" destId="{6CF9FFE0-BE7E-488C-BB81-3BA7137E5440}" srcOrd="1" destOrd="0" presId="urn:microsoft.com/office/officeart/2005/8/layout/orgChart1"/>
    <dgm:cxn modelId="{E7F8A87E-E515-4F29-8586-F1BD32F45C8A}" type="presParOf" srcId="{6CF9FFE0-BE7E-488C-BB81-3BA7137E5440}" destId="{BF9F30A5-92D5-44A7-A275-69E5E47CAC67}" srcOrd="0" destOrd="0" presId="urn:microsoft.com/office/officeart/2005/8/layout/orgChart1"/>
    <dgm:cxn modelId="{57AA785C-4A2B-41DC-9DAE-33EBFFD04657}" type="presParOf" srcId="{BF9F30A5-92D5-44A7-A275-69E5E47CAC67}" destId="{234A27DB-36A9-4447-A301-7454150C07B6}" srcOrd="0" destOrd="0" presId="urn:microsoft.com/office/officeart/2005/8/layout/orgChart1"/>
    <dgm:cxn modelId="{669B8392-A566-409B-A8F4-9BC4E9AA3C2D}" type="presParOf" srcId="{BF9F30A5-92D5-44A7-A275-69E5E47CAC67}" destId="{AB3EBC11-6228-41FC-943A-1EC28CAE4BCA}" srcOrd="1" destOrd="0" presId="urn:microsoft.com/office/officeart/2005/8/layout/orgChart1"/>
    <dgm:cxn modelId="{615B7AEF-5A26-4DF2-BFAE-6A6BA88296F5}" type="presParOf" srcId="{6CF9FFE0-BE7E-488C-BB81-3BA7137E5440}" destId="{807D1FE8-677B-4E1F-869C-90F9C79A9587}" srcOrd="1" destOrd="0" presId="urn:microsoft.com/office/officeart/2005/8/layout/orgChart1"/>
    <dgm:cxn modelId="{FB323D81-8636-420E-B38F-27FCBD43A5CC}" type="presParOf" srcId="{6CF9FFE0-BE7E-488C-BB81-3BA7137E5440}" destId="{0CF31A2D-1DD5-45E4-9C8C-0A1510E6F59E}" srcOrd="2" destOrd="0" presId="urn:microsoft.com/office/officeart/2005/8/layout/orgChart1"/>
    <dgm:cxn modelId="{41753B0D-F85C-4439-B798-F0456C8E2647}" type="presParOf" srcId="{78F136E0-DE43-40A1-B592-CB0AF99F9F28}" destId="{3C78C002-1AC3-41B3-89E0-321DB83FE365}" srcOrd="2" destOrd="0" presId="urn:microsoft.com/office/officeart/2005/8/layout/orgChart1"/>
    <dgm:cxn modelId="{78D96A5E-F58D-47F8-B827-36C8D6EBD322}" type="presParOf" srcId="{78F136E0-DE43-40A1-B592-CB0AF99F9F28}" destId="{9468FDEC-55F6-4ECB-9D75-FE69280A6BCA}" srcOrd="3" destOrd="0" presId="urn:microsoft.com/office/officeart/2005/8/layout/orgChart1"/>
    <dgm:cxn modelId="{CE6DC476-6593-4A72-9D73-A9907973671E}" type="presParOf" srcId="{9468FDEC-55F6-4ECB-9D75-FE69280A6BCA}" destId="{60CE4E4E-18C7-435B-B2F5-DA2DE294BA76}" srcOrd="0" destOrd="0" presId="urn:microsoft.com/office/officeart/2005/8/layout/orgChart1"/>
    <dgm:cxn modelId="{0C50D2E0-21B8-4214-90A1-82BE8A73AF7A}" type="presParOf" srcId="{60CE4E4E-18C7-435B-B2F5-DA2DE294BA76}" destId="{EC0D1E2C-77F3-46FF-84D8-9F34BF30D0DB}" srcOrd="0" destOrd="0" presId="urn:microsoft.com/office/officeart/2005/8/layout/orgChart1"/>
    <dgm:cxn modelId="{8799506C-45F9-4319-9588-B943A563E71D}" type="presParOf" srcId="{60CE4E4E-18C7-435B-B2F5-DA2DE294BA76}" destId="{CA4D75A4-41AD-41F7-B038-EA4733BE9432}" srcOrd="1" destOrd="0" presId="urn:microsoft.com/office/officeart/2005/8/layout/orgChart1"/>
    <dgm:cxn modelId="{7A05F171-851E-4F14-AA8E-8DB264A03E8B}" type="presParOf" srcId="{9468FDEC-55F6-4ECB-9D75-FE69280A6BCA}" destId="{EB7AEF75-88E0-4B58-AD3A-2FBD1DF82811}" srcOrd="1" destOrd="0" presId="urn:microsoft.com/office/officeart/2005/8/layout/orgChart1"/>
    <dgm:cxn modelId="{14F8F9CF-5445-45DA-ABA4-32C7900FC806}" type="presParOf" srcId="{9468FDEC-55F6-4ECB-9D75-FE69280A6BCA}" destId="{387580CB-76A1-46D9-A9B5-1472DBD5E913}" srcOrd="2" destOrd="0" presId="urn:microsoft.com/office/officeart/2005/8/layout/orgChart1"/>
    <dgm:cxn modelId="{14848A73-ADDB-4397-991E-BB8716CEC318}" type="presParOf" srcId="{78F136E0-DE43-40A1-B592-CB0AF99F9F28}" destId="{BB82E3A6-21E2-4321-BBF7-995CFA742628}" srcOrd="4" destOrd="0" presId="urn:microsoft.com/office/officeart/2005/8/layout/orgChart1"/>
    <dgm:cxn modelId="{EC7CE211-2072-4319-8D47-A6EF396E155A}" type="presParOf" srcId="{78F136E0-DE43-40A1-B592-CB0AF99F9F28}" destId="{7CA2D5D9-322B-47A2-9010-DF439DDB86BA}" srcOrd="5" destOrd="0" presId="urn:microsoft.com/office/officeart/2005/8/layout/orgChart1"/>
    <dgm:cxn modelId="{C663DCF1-AFB7-4581-BF8E-E97CBDFAAABB}" type="presParOf" srcId="{7CA2D5D9-322B-47A2-9010-DF439DDB86BA}" destId="{66C760AE-6B3F-4959-8D2B-6C09D64AD06D}" srcOrd="0" destOrd="0" presId="urn:microsoft.com/office/officeart/2005/8/layout/orgChart1"/>
    <dgm:cxn modelId="{6C53D873-E0E4-44A5-BF45-67AD1CDB7586}" type="presParOf" srcId="{66C760AE-6B3F-4959-8D2B-6C09D64AD06D}" destId="{99995B44-FB4D-4521-895D-42A906C789F2}" srcOrd="0" destOrd="0" presId="urn:microsoft.com/office/officeart/2005/8/layout/orgChart1"/>
    <dgm:cxn modelId="{7C462B50-4014-4DC0-92AA-C0A549EEF276}" type="presParOf" srcId="{66C760AE-6B3F-4959-8D2B-6C09D64AD06D}" destId="{3E5BD639-6EFF-4F6A-B5BA-0A2013892613}" srcOrd="1" destOrd="0" presId="urn:microsoft.com/office/officeart/2005/8/layout/orgChart1"/>
    <dgm:cxn modelId="{B7FF79EF-3860-48A4-B43B-2D88AE0AA9FE}" type="presParOf" srcId="{7CA2D5D9-322B-47A2-9010-DF439DDB86BA}" destId="{166A732C-4C91-427C-824F-C19DEE09FF16}" srcOrd="1" destOrd="0" presId="urn:microsoft.com/office/officeart/2005/8/layout/orgChart1"/>
    <dgm:cxn modelId="{0311038A-730F-4F6D-95F8-C37D9E2D084C}" type="presParOf" srcId="{7CA2D5D9-322B-47A2-9010-DF439DDB86BA}" destId="{5D21BEFB-DDB3-422B-BEDC-DDADC6A2A5A6}" srcOrd="2" destOrd="0" presId="urn:microsoft.com/office/officeart/2005/8/layout/orgChart1"/>
    <dgm:cxn modelId="{206011CF-5957-4156-98D4-6D37E39FF9F6}" type="presParOf" srcId="{36FC6E05-4100-4145-9EBC-BA82AA18A8E6}" destId="{8EEF066E-5ADD-41FB-9741-B6CC086E85AF}" srcOrd="2" destOrd="0" presId="urn:microsoft.com/office/officeart/2005/8/layout/orgChart1"/>
    <dgm:cxn modelId="{1C1F5797-1105-4E4C-95E4-CC74D3D14D41}" type="presParOf" srcId="{8EEF066E-5ADD-41FB-9741-B6CC086E85AF}" destId="{9724640F-F9F2-4781-89B9-B9EB9C9883A2}" srcOrd="0" destOrd="0" presId="urn:microsoft.com/office/officeart/2005/8/layout/orgChart1"/>
    <dgm:cxn modelId="{7C81E177-9179-425C-8D6C-C97DE23BF70E}" type="presParOf" srcId="{8EEF066E-5ADD-41FB-9741-B6CC086E85AF}" destId="{D7D7D683-A84D-4429-A621-06136D7EDA8A}" srcOrd="1" destOrd="0" presId="urn:microsoft.com/office/officeart/2005/8/layout/orgChart1"/>
    <dgm:cxn modelId="{40B45724-9EB3-4631-8F34-846DB1BD5F90}" type="presParOf" srcId="{D7D7D683-A84D-4429-A621-06136D7EDA8A}" destId="{91E69C35-7BAE-45D9-9C17-67E47F4BE346}" srcOrd="0" destOrd="0" presId="urn:microsoft.com/office/officeart/2005/8/layout/orgChart1"/>
    <dgm:cxn modelId="{D28AEA0D-F9C8-4608-9C35-BF49EE8A7AA4}" type="presParOf" srcId="{91E69C35-7BAE-45D9-9C17-67E47F4BE346}" destId="{809594D5-42AB-48C3-B007-ED5329F84148}" srcOrd="0" destOrd="0" presId="urn:microsoft.com/office/officeart/2005/8/layout/orgChart1"/>
    <dgm:cxn modelId="{CABB78DC-F7C0-4B63-BA0C-E4FAD969CE76}" type="presParOf" srcId="{91E69C35-7BAE-45D9-9C17-67E47F4BE346}" destId="{9E1EFAB8-8D76-4115-B92A-45E6DD4E5EA6}" srcOrd="1" destOrd="0" presId="urn:microsoft.com/office/officeart/2005/8/layout/orgChart1"/>
    <dgm:cxn modelId="{B3A17BF6-A397-4B66-AB8B-BEE3E0B26CF6}" type="presParOf" srcId="{D7D7D683-A84D-4429-A621-06136D7EDA8A}" destId="{9FF3F31F-7C0B-4E24-9973-50710D005F1E}" srcOrd="1" destOrd="0" presId="urn:microsoft.com/office/officeart/2005/8/layout/orgChart1"/>
    <dgm:cxn modelId="{940C77DB-D590-4506-B3F5-A11CB55A0D1F}" type="presParOf" srcId="{D7D7D683-A84D-4429-A621-06136D7EDA8A}" destId="{3277690B-E8CA-4E99-9DB1-B4BF623B31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Detail</a:t>
          </a:r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Review</a:t>
          </a:r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Comment</a:t>
          </a:r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MovieList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640F-F9F2-4781-89B9-B9EB9C9883A2}">
      <dsp:nvSpPr>
        <dsp:cNvPr id="0" name=""/>
        <dsp:cNvSpPr/>
      </dsp:nvSpPr>
      <dsp:spPr>
        <a:xfrm>
          <a:off x="2682063" y="1085619"/>
          <a:ext cx="175436" cy="768580"/>
        </a:xfrm>
        <a:custGeom>
          <a:avLst/>
          <a:gdLst/>
          <a:ahLst/>
          <a:cxnLst/>
          <a:rect l="0" t="0" r="0" b="0"/>
          <a:pathLst>
            <a:path>
              <a:moveTo>
                <a:pt x="175436" y="0"/>
              </a:moveTo>
              <a:lnTo>
                <a:pt x="175436" y="768580"/>
              </a:lnTo>
              <a:lnTo>
                <a:pt x="0" y="7685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2E3A6-21E2-4321-BBF7-995CFA742628}">
      <dsp:nvSpPr>
        <dsp:cNvPr id="0" name=""/>
        <dsp:cNvSpPr/>
      </dsp:nvSpPr>
      <dsp:spPr>
        <a:xfrm>
          <a:off x="2857500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725"/>
              </a:lnTo>
              <a:lnTo>
                <a:pt x="2021702" y="1361725"/>
              </a:lnTo>
              <a:lnTo>
                <a:pt x="2021702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8C002-1AC3-41B3-89E0-321DB83FE365}">
      <dsp:nvSpPr>
        <dsp:cNvPr id="0" name=""/>
        <dsp:cNvSpPr/>
      </dsp:nvSpPr>
      <dsp:spPr>
        <a:xfrm>
          <a:off x="2811780" y="1085619"/>
          <a:ext cx="91440" cy="1537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0986C-7A4F-4D80-AB86-E1DF3A130412}">
      <dsp:nvSpPr>
        <dsp:cNvPr id="0" name=""/>
        <dsp:cNvSpPr/>
      </dsp:nvSpPr>
      <dsp:spPr>
        <a:xfrm>
          <a:off x="835797" y="1085619"/>
          <a:ext cx="2021702" cy="1537161"/>
        </a:xfrm>
        <a:custGeom>
          <a:avLst/>
          <a:gdLst/>
          <a:ahLst/>
          <a:cxnLst/>
          <a:rect l="0" t="0" r="0" b="0"/>
          <a:pathLst>
            <a:path>
              <a:moveTo>
                <a:pt x="2021702" y="0"/>
              </a:moveTo>
              <a:lnTo>
                <a:pt x="2021702" y="1361725"/>
              </a:lnTo>
              <a:lnTo>
                <a:pt x="0" y="1361725"/>
              </a:lnTo>
              <a:lnTo>
                <a:pt x="0" y="153716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CEAF-2A4B-4F0B-BCDC-B97101F53B65}">
      <dsp:nvSpPr>
        <dsp:cNvPr id="0" name=""/>
        <dsp:cNvSpPr/>
      </dsp:nvSpPr>
      <dsp:spPr>
        <a:xfrm>
          <a:off x="2022085" y="250204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LogService</a:t>
          </a:r>
          <a:endParaRPr lang="en-US" sz="1200" kern="1200" dirty="0"/>
        </a:p>
      </dsp:txBody>
      <dsp:txXfrm>
        <a:off x="2022085" y="250204"/>
        <a:ext cx="1670828" cy="835414"/>
      </dsp:txXfrm>
    </dsp:sp>
    <dsp:sp modelId="{234A27DB-36A9-4447-A301-7454150C07B6}">
      <dsp:nvSpPr>
        <dsp:cNvPr id="0" name=""/>
        <dsp:cNvSpPr/>
      </dsp:nvSpPr>
      <dsp:spPr>
        <a:xfrm>
          <a:off x="383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Detail</a:t>
          </a:r>
        </a:p>
      </dsp:txBody>
      <dsp:txXfrm>
        <a:off x="383" y="2622780"/>
        <a:ext cx="1670828" cy="835414"/>
      </dsp:txXfrm>
    </dsp:sp>
    <dsp:sp modelId="{EC0D1E2C-77F3-46FF-84D8-9F34BF30D0DB}">
      <dsp:nvSpPr>
        <dsp:cNvPr id="0" name=""/>
        <dsp:cNvSpPr/>
      </dsp:nvSpPr>
      <dsp:spPr>
        <a:xfrm>
          <a:off x="2022085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Review</a:t>
          </a:r>
        </a:p>
      </dsp:txBody>
      <dsp:txXfrm>
        <a:off x="2022085" y="2622780"/>
        <a:ext cx="1670828" cy="835414"/>
      </dsp:txXfrm>
    </dsp:sp>
    <dsp:sp modelId="{99995B44-FB4D-4521-895D-42A906C789F2}">
      <dsp:nvSpPr>
        <dsp:cNvPr id="0" name=""/>
        <dsp:cNvSpPr/>
      </dsp:nvSpPr>
      <dsp:spPr>
        <a:xfrm>
          <a:off x="4043788" y="2622780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Comment</a:t>
          </a:r>
        </a:p>
      </dsp:txBody>
      <dsp:txXfrm>
        <a:off x="4043788" y="2622780"/>
        <a:ext cx="1670828" cy="835414"/>
      </dsp:txXfrm>
    </dsp:sp>
    <dsp:sp modelId="{809594D5-42AB-48C3-B007-ED5329F84148}">
      <dsp:nvSpPr>
        <dsp:cNvPr id="0" name=""/>
        <dsp:cNvSpPr/>
      </dsp:nvSpPr>
      <dsp:spPr>
        <a:xfrm>
          <a:off x="1011234" y="1436492"/>
          <a:ext cx="1670828" cy="835414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MovieList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MovieService</a:t>
          </a:r>
          <a:endParaRPr lang="en-US" sz="1200" kern="1200" dirty="0"/>
        </a:p>
      </dsp:txBody>
      <dsp:txXfrm>
        <a:off x="1011234" y="1436492"/>
        <a:ext cx="1670828" cy="83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Services &amp; Dependency Injection</a:t>
            </a:r>
          </a:p>
          <a:p>
            <a:pPr defTabSz="914400" eaLnBrk="1" hangingPunct="1"/>
            <a:r>
              <a:rPr lang="en-US" dirty="0"/>
              <a:t>provide(service)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control of the service creation</a:t>
            </a:r>
          </a:p>
          <a:p>
            <a:pPr lvl="1"/>
            <a:r>
              <a:rPr lang="en-US" dirty="0"/>
              <a:t>Can specify dependencies with the “deps”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4200"/>
            <a:ext cx="529569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57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configuration values</a:t>
            </a:r>
          </a:p>
          <a:p>
            <a:pPr lvl="1"/>
            <a:r>
              <a:rPr lang="en-US" dirty="0"/>
              <a:t>Paths</a:t>
            </a:r>
          </a:p>
          <a:p>
            <a:pPr lvl="1"/>
            <a:r>
              <a:rPr lang="en-US" dirty="0"/>
              <a:t>Magic numbers</a:t>
            </a:r>
          </a:p>
          <a:p>
            <a:r>
              <a:rPr lang="en-US" dirty="0"/>
              <a:t>Also can register existing instance of a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3429000"/>
            <a:ext cx="6924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40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Injectors follow the component hierarchy</a:t>
            </a:r>
          </a:p>
          <a:p>
            <a:pPr lvl="1"/>
            <a:r>
              <a:rPr lang="en-US" dirty="0"/>
              <a:t>Providers create new instances for current and child components</a:t>
            </a:r>
          </a:p>
          <a:p>
            <a:pPr lvl="1"/>
            <a:r>
              <a:rPr lang="en-US" dirty="0"/>
              <a:t>Child injectors search up the tree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2614394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9041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HTTP requests</a:t>
            </a:r>
          </a:p>
          <a:p>
            <a:pPr lvl="1"/>
            <a:r>
              <a:rPr lang="en-US" dirty="0"/>
              <a:t>get, put, post, delete</a:t>
            </a:r>
          </a:p>
          <a:p>
            <a:r>
              <a:rPr lang="en-US" dirty="0"/>
              <a:t>Returns an Observable from </a:t>
            </a:r>
            <a:r>
              <a:rPr lang="en-US" dirty="0" err="1"/>
              <a:t>RxJs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7019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26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 events and </a:t>
            </a:r>
            <a:r>
              <a:rPr lang="en-US" dirty="0" err="1"/>
              <a:t>async</a:t>
            </a:r>
            <a:r>
              <a:rPr lang="en-US" dirty="0"/>
              <a:t> data into </a:t>
            </a:r>
            <a:r>
              <a:rPr lang="en-US" dirty="0" err="1"/>
              <a:t>queryable</a:t>
            </a:r>
            <a:r>
              <a:rPr lang="en-US" dirty="0"/>
              <a:t> sequences</a:t>
            </a:r>
          </a:p>
          <a:p>
            <a:r>
              <a:rPr lang="en-US" dirty="0"/>
              <a:t>Many operators available operators</a:t>
            </a:r>
          </a:p>
          <a:p>
            <a:pPr lvl="1"/>
            <a:r>
              <a:rPr lang="en-US" dirty="0"/>
              <a:t>http://reactivex.io/documentation/operators.html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4364720" cy="2514600"/>
          </a:xfrm>
          <a:prstGeom prst="rect">
            <a:avLst/>
          </a:prstGeom>
        </p:spPr>
      </p:pic>
      <p:pic>
        <p:nvPicPr>
          <p:cNvPr id="2050" name="Picture 2" descr="https://avatars3.githubusercontent.com/u/98436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20" y="3695700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47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Provide HTTP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this at the root level</a:t>
            </a:r>
          </a:p>
          <a:p>
            <a:pPr lvl="1"/>
            <a:r>
              <a:rPr lang="en-US" dirty="0"/>
              <a:t>Sets up </a:t>
            </a:r>
            <a:r>
              <a:rPr lang="en-US" dirty="0" err="1"/>
              <a:t>XHRBackend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6324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35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the Headers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667000"/>
            <a:ext cx="5372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33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Request and Request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048000"/>
            <a:ext cx="5162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651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Injector -&gt; Provider -&gt; Service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471669"/>
              </p:ext>
            </p:extLst>
          </p:nvPr>
        </p:nvGraphicFramePr>
        <p:xfrm>
          <a:off x="1447800" y="2594429"/>
          <a:ext cx="5715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1107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modularity and extensibility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Template method pattern</a:t>
            </a:r>
          </a:p>
          <a:p>
            <a:pPr lvl="1"/>
            <a:r>
              <a:rPr lang="en-US" dirty="0"/>
              <a:t>Strategy pattern</a:t>
            </a:r>
          </a:p>
          <a:p>
            <a:pPr lvl="1"/>
            <a:r>
              <a:rPr lang="en-US" dirty="0"/>
              <a:t>Service locator pattern</a:t>
            </a:r>
          </a:p>
          <a:p>
            <a:pPr lvl="1"/>
            <a:r>
              <a:rPr lang="en-US" dirty="0"/>
              <a:t>Dependency injection*</a:t>
            </a:r>
          </a:p>
        </p:txBody>
      </p:sp>
      <p:pic>
        <p:nvPicPr>
          <p:cNvPr id="1026" name="Picture 2" descr="https://upload.wikimedia.org/wikipedia/commons/thumb/5/52/Template_Method_UML.svg/468px-Template_Method_U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0"/>
            <a:ext cx="3425825" cy="35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5425" y="5943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"Template Method UML" by Giacomo </a:t>
            </a:r>
            <a:r>
              <a:rPr lang="en-US" dirty="0" err="1"/>
              <a:t>Ritucci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6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asks for dependencies instead of creating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58987"/>
            <a:ext cx="5924550" cy="1999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619625"/>
            <a:ext cx="497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and </a:t>
            </a:r>
            <a:r>
              <a:rPr lang="en-US" dirty="0" err="1"/>
              <a:t>IoC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injection enabled by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Container knows how to build and assemble objects</a:t>
            </a:r>
          </a:p>
          <a:p>
            <a:pPr lvl="1"/>
            <a:r>
              <a:rPr lang="en-US" dirty="0"/>
              <a:t>Container knows how to analyze dependencies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2971800"/>
            <a:ext cx="4724400" cy="3124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>
                <a:latin typeface="Tekton Pro" pitchFamily="34" charset="0"/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733800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773386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HttpBackend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84714" y="3769179"/>
            <a:ext cx="1981200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RequestOptions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47733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9257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33800" y="50781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5230586"/>
            <a:ext cx="647700" cy="5606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76257" y="3858986"/>
            <a:ext cx="2438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2000" dirty="0">
                <a:latin typeface="Tekton Pro" pitchFamily="34" charset="0"/>
              </a:rPr>
              <a:t>Component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334000" y="4038600"/>
            <a:ext cx="533400" cy="606879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13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Angular Injector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injector is available after bootstrapping</a:t>
            </a:r>
          </a:p>
          <a:p>
            <a:pPr lvl="1"/>
            <a:r>
              <a:rPr lang="en-US" dirty="0"/>
              <a:t>Many core services come pre-configured</a:t>
            </a:r>
          </a:p>
          <a:p>
            <a:pPr lvl="1"/>
            <a:r>
              <a:rPr lang="en-US" dirty="0"/>
              <a:t>Need to register custom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229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9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injector requires a provider for every service</a:t>
            </a:r>
          </a:p>
          <a:p>
            <a:pPr lvl="1"/>
            <a:r>
              <a:rPr lang="en-US" dirty="0"/>
              <a:t>Can use built-in providers that rely on class definitions</a:t>
            </a:r>
          </a:p>
          <a:p>
            <a:r>
              <a:rPr lang="en-US" dirty="0"/>
              <a:t>Providers registered at the component level</a:t>
            </a:r>
          </a:p>
          <a:p>
            <a:pPr lvl="1"/>
            <a:r>
              <a:rPr lang="en-US" dirty="0"/>
              <a:t>Components can register unique providers for children</a:t>
            </a:r>
          </a:p>
          <a:p>
            <a:r>
              <a:rPr lang="en-US" dirty="0"/>
              <a:t>Injector uses provider only once</a:t>
            </a:r>
          </a:p>
          <a:p>
            <a:pPr lvl="1"/>
            <a:r>
              <a:rPr lang="en-US" dirty="0"/>
              <a:t>Single instance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38600"/>
            <a:ext cx="5534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37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Injector relies on metadata to analyze dependencies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43200"/>
            <a:ext cx="7372350" cy="25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7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decorators can add the metadata required for injection</a:t>
            </a:r>
          </a:p>
          <a:p>
            <a:pPr lvl="1"/>
            <a:r>
              <a:rPr lang="en-US" dirty="0"/>
              <a:t>@Component </a:t>
            </a:r>
          </a:p>
          <a:p>
            <a:pPr lvl="1"/>
            <a:r>
              <a:rPr lang="en-US" dirty="0"/>
              <a:t>@Injectable</a:t>
            </a:r>
          </a:p>
          <a:p>
            <a:pPr lvl="1"/>
            <a:r>
              <a:rPr lang="en-US" dirty="0"/>
              <a:t>Any other decorator you might need on a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28130"/>
            <a:ext cx="4191000" cy="23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4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Revisited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techniques for registering providers</a:t>
            </a:r>
          </a:p>
          <a:p>
            <a:pPr lvl="1"/>
            <a:r>
              <a:rPr lang="en-US" dirty="0" err="1"/>
              <a:t>useClass</a:t>
            </a:r>
            <a:endParaRPr lang="en-US" dirty="0"/>
          </a:p>
          <a:p>
            <a:pPr lvl="1"/>
            <a:r>
              <a:rPr lang="en-US" dirty="0" err="1"/>
              <a:t>useFactory</a:t>
            </a:r>
            <a:endParaRPr lang="en-US" dirty="0"/>
          </a:p>
          <a:p>
            <a:pPr lvl="1"/>
            <a:r>
              <a:rPr lang="en-US" dirty="0" err="1"/>
              <a:t>useValue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2733675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8102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605337"/>
            <a:ext cx="6391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2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35208</TotalTime>
  <Words>305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Inversion of Control</vt:lpstr>
      <vt:lpstr>Dependency Injection</vt:lpstr>
      <vt:lpstr>DI and IoC</vt:lpstr>
      <vt:lpstr>The Angular Injector</vt:lpstr>
      <vt:lpstr>Providers</vt:lpstr>
      <vt:lpstr>Metadata</vt:lpstr>
      <vt:lpstr>Decorators</vt:lpstr>
      <vt:lpstr>Providers Revisited</vt:lpstr>
      <vt:lpstr>Factories</vt:lpstr>
      <vt:lpstr>Values</vt:lpstr>
      <vt:lpstr>Hierarchy</vt:lpstr>
      <vt:lpstr>Http</vt:lpstr>
      <vt:lpstr>RxJs</vt:lpstr>
      <vt:lpstr>Remember To Provide HTTP</vt:lpstr>
      <vt:lpstr>Working with Headers</vt:lpstr>
      <vt:lpstr>Low Level Work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1910</cp:revision>
  <dcterms:created xsi:type="dcterms:W3CDTF">2007-12-27T20:50:38Z</dcterms:created>
  <dcterms:modified xsi:type="dcterms:W3CDTF">2016-07-28T14:29:05Z</dcterms:modified>
</cp:coreProperties>
</file>