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30" r:id="rId3"/>
    <p:sldId id="328" r:id="rId4"/>
    <p:sldId id="329" r:id="rId5"/>
    <p:sldId id="332" r:id="rId6"/>
    <p:sldId id="333" r:id="rId7"/>
    <p:sldId id="343" r:id="rId8"/>
    <p:sldId id="335" r:id="rId9"/>
    <p:sldId id="334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4" r:id="rId18"/>
    <p:sldId id="346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28"/>
            <p14:sldId id="329"/>
            <p14:sldId id="332"/>
            <p14:sldId id="333"/>
            <p14:sldId id="34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Middleware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HTTP Pipeline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and run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an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r>
              <a:rPr lang="en-US" dirty="0" smtClean="0"/>
              <a:t>No access to more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dirty="0" err="1" smtClean="0"/>
              <a:t>ReqeustDelegate</a:t>
            </a:r>
            <a:endParaRPr lang="en-US" dirty="0" smtClean="0"/>
          </a:p>
          <a:p>
            <a:r>
              <a:rPr lang="en-US" dirty="0" smtClean="0"/>
              <a:t>Return a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middleware in a class</a:t>
            </a:r>
          </a:p>
          <a:p>
            <a:r>
              <a:rPr lang="en-US" dirty="0" smtClean="0"/>
              <a:t>Requires constructor and Invoke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is to create custom options and Use methods.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</a:p>
          <a:p>
            <a:r>
              <a:rPr lang="en-US" dirty="0" smtClean="0"/>
              <a:t>Diagnostics</a:t>
            </a:r>
          </a:p>
          <a:p>
            <a:r>
              <a:rPr lang="en-US" dirty="0" err="1" smtClean="0"/>
              <a:t>BrowserLink</a:t>
            </a:r>
            <a:endParaRPr lang="en-US" dirty="0" smtClean="0"/>
          </a:p>
          <a:p>
            <a:r>
              <a:rPr lang="en-US" dirty="0" err="1" smtClean="0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Identity</a:t>
            </a:r>
          </a:p>
          <a:p>
            <a:r>
              <a:rPr lang="en-US" dirty="0" smtClean="0"/>
              <a:t>Authentication providers</a:t>
            </a:r>
          </a:p>
          <a:p>
            <a:r>
              <a:rPr lang="en-US" dirty="0" smtClean="0"/>
              <a:t>CORS</a:t>
            </a:r>
          </a:p>
          <a:p>
            <a:r>
              <a:rPr lang="en-US" dirty="0" smtClean="0"/>
              <a:t>Session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581400"/>
            <a:ext cx="7458075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9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</a:p>
          <a:p>
            <a:r>
              <a:rPr lang="en-US" dirty="0" smtClean="0"/>
              <a:t>Be careful modifying the response after call to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provides logic for HTTP processing</a:t>
            </a:r>
            <a:endParaRPr lang="en-US" dirty="0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01229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3559629" y="3135086"/>
            <a:ext cx="2104571" cy="725714"/>
          </a:xfrm>
          <a:prstGeom prst="leftRightArrow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1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HTTP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cise.ufl.edu/research/ParallelPatterns/PatternLanguage/AlgorithmStructure/Figures/pipeline-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362200"/>
            <a:ext cx="47720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5504"/>
            <a:ext cx="6615112" cy="49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AppFunc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586" y="3886200"/>
            <a:ext cx="6627426" cy="189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676" y="1749903"/>
            <a:ext cx="4538598" cy="31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 bwMode="auto">
          <a:xfrm rot="19272617">
            <a:off x="979015" y="2383690"/>
            <a:ext cx="2207659" cy="740229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1943222">
            <a:off x="5660091" y="2333501"/>
            <a:ext cx="2278742" cy="740165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Async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56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and ASP.NET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 Middleware supported by </a:t>
            </a:r>
            <a:r>
              <a:rPr lang="en-US" dirty="0" err="1" smtClean="0"/>
              <a:t>Microsoft.AspNet.Owin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277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6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searches for Startup as an entry point</a:t>
            </a:r>
          </a:p>
          <a:p>
            <a:r>
              <a:rPr lang="en-US" dirty="0" smtClean="0"/>
              <a:t>Defines configuration, </a:t>
            </a:r>
            <a:r>
              <a:rPr lang="en-US" i="1" dirty="0" smtClean="0"/>
              <a:t>middleware</a:t>
            </a:r>
            <a:r>
              <a:rPr lang="en-US" dirty="0" smtClean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Injected to Configure method of Startup</a:t>
            </a:r>
          </a:p>
          <a:p>
            <a:r>
              <a:rPr lang="en-US" dirty="0" smtClean="0"/>
              <a:t>Defines how to process HTTP requests</a:t>
            </a:r>
          </a:p>
          <a:p>
            <a:r>
              <a:rPr lang="en-US" dirty="0" smtClean="0"/>
              <a:t>Optional parameters</a:t>
            </a:r>
          </a:p>
          <a:p>
            <a:pPr lvl="2"/>
            <a:r>
              <a:rPr lang="en-US" dirty="0" err="1" smtClean="0"/>
              <a:t>IHostingEnvironment</a:t>
            </a:r>
            <a:endParaRPr lang="en-US" dirty="0" smtClean="0"/>
          </a:p>
          <a:p>
            <a:pPr lvl="2"/>
            <a:r>
              <a:rPr lang="en-US" dirty="0" err="1" smtClean="0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14393</TotalTime>
  <Words>144</Words>
  <Application>Microsoft Office PowerPoint</Application>
  <PresentationFormat>On-screen Show (4:3)</PresentationFormat>
  <Paragraphs>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Architecture</vt:lpstr>
      <vt:lpstr>Processing HTTP Messages</vt:lpstr>
      <vt:lpstr>OWIN</vt:lpstr>
      <vt:lpstr>The AppFunc </vt:lpstr>
      <vt:lpstr>OWIN and ASP.NET 5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Middleware Pipelines</vt:lpstr>
      <vt:lpstr>Common Middleware</vt:lpstr>
      <vt:lpstr>Other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1056</cp:revision>
  <dcterms:created xsi:type="dcterms:W3CDTF">2007-12-27T20:50:38Z</dcterms:created>
  <dcterms:modified xsi:type="dcterms:W3CDTF">2015-09-03T03:54:39Z</dcterms:modified>
</cp:coreProperties>
</file>