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8"/>
  </p:notesMasterIdLst>
  <p:handoutMasterIdLst>
    <p:handoutMasterId r:id="rId29"/>
  </p:handoutMasterIdLst>
  <p:sldIdLst>
    <p:sldId id="327" r:id="rId2"/>
    <p:sldId id="393" r:id="rId3"/>
    <p:sldId id="414" r:id="rId4"/>
    <p:sldId id="415" r:id="rId5"/>
    <p:sldId id="416" r:id="rId6"/>
    <p:sldId id="417" r:id="rId7"/>
    <p:sldId id="396" r:id="rId8"/>
    <p:sldId id="395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7" r:id="rId18"/>
    <p:sldId id="405" r:id="rId19"/>
    <p:sldId id="406" r:id="rId20"/>
    <p:sldId id="408" r:id="rId21"/>
    <p:sldId id="409" r:id="rId22"/>
    <p:sldId id="410" r:id="rId23"/>
    <p:sldId id="411" r:id="rId24"/>
    <p:sldId id="412" r:id="rId25"/>
    <p:sldId id="413" r:id="rId26"/>
    <p:sldId id="365" r:id="rId27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62" autoAdjust="0"/>
    <p:restoredTop sz="79865" autoAdjust="0"/>
  </p:normalViewPr>
  <p:slideViewPr>
    <p:cSldViewPr>
      <p:cViewPr varScale="1">
        <p:scale>
          <a:sx n="58" d="100"/>
          <a:sy n="58" d="100"/>
        </p:scale>
        <p:origin x="-15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7/8/2012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21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6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jquerymobile.com/demos/1.1.0/docs/api/globalconfig.html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ASP.NET MVC &amp; </a:t>
            </a:r>
            <a:r>
              <a:rPr lang="en-US" dirty="0" smtClean="0"/>
              <a:t>Mobile Devices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400" dirty="0" smtClean="0">
              <a:latin typeface="Myriad Pro Ligh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 link and submit behavior is </a:t>
            </a:r>
            <a:r>
              <a:rPr lang="en-US" dirty="0" err="1" smtClean="0"/>
              <a:t>asynch</a:t>
            </a:r>
            <a:endParaRPr lang="en-US" dirty="0" smtClean="0"/>
          </a:p>
          <a:p>
            <a:pPr lvl="1"/>
            <a:r>
              <a:rPr lang="en-US" dirty="0" smtClean="0"/>
              <a:t>Impacts script and DOM structures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7600"/>
            <a:ext cx="8369559" cy="145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>
            <a:off x="1524000" y="3048000"/>
            <a:ext cx="685800" cy="6096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635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990600" y="4724400"/>
            <a:ext cx="1219200" cy="14478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635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69991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</a:t>
            </a:r>
            <a:r>
              <a:rPr lang="en-US" dirty="0" err="1" smtClean="0"/>
              <a:t>asynch</a:t>
            </a:r>
            <a:r>
              <a:rPr lang="en-US" dirty="0" smtClean="0"/>
              <a:t> links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Uses data-</a:t>
            </a:r>
            <a:r>
              <a:rPr lang="en-US" dirty="0" err="1" smtClean="0"/>
              <a:t>ajax</a:t>
            </a:r>
            <a:r>
              <a:rPr lang="en-US" dirty="0" smtClean="0"/>
              <a:t>=false</a:t>
            </a:r>
          </a:p>
          <a:p>
            <a:r>
              <a:rPr lang="en-US" dirty="0" smtClean="0"/>
              <a:t>Or turn off globally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37" y="2642994"/>
            <a:ext cx="8201163" cy="192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42306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Toolbars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Headers and footers</a:t>
            </a:r>
          </a:p>
          <a:p>
            <a:pPr lvl="1"/>
            <a:r>
              <a:rPr lang="en-US" dirty="0" smtClean="0"/>
              <a:t>Will turn links into buttons</a:t>
            </a:r>
          </a:p>
          <a:p>
            <a:pPr lvl="1"/>
            <a:r>
              <a:rPr lang="en-US" dirty="0" smtClean="0"/>
              <a:t>Can position as fixed or inline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3381375"/>
            <a:ext cx="90963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8169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color swatches in every theme</a:t>
            </a:r>
          </a:p>
          <a:p>
            <a:r>
              <a:rPr lang="en-US" dirty="0" smtClean="0"/>
              <a:t>Use data-theme to override</a:t>
            </a:r>
          </a:p>
          <a:p>
            <a:pPr lvl="1"/>
            <a:r>
              <a:rPr lang="en-US" dirty="0" smtClean="0"/>
              <a:t>a, b, c, d, e</a:t>
            </a:r>
          </a:p>
          <a:p>
            <a:r>
              <a:rPr lang="en-US" dirty="0" smtClean="0"/>
              <a:t>Build your own at themeroller.com</a:t>
            </a:r>
          </a:p>
          <a:p>
            <a:r>
              <a:rPr lang="en-US" dirty="0" smtClean="0"/>
              <a:t>All driven by CSS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47800"/>
            <a:ext cx="22764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56704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Buttons in a header bar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250621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781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Automatic for form inputs and header links</a:t>
            </a:r>
          </a:p>
          <a:p>
            <a:r>
              <a:rPr lang="en-US" dirty="0" smtClean="0"/>
              <a:t>Use data-role=“button” elsewhere</a:t>
            </a:r>
          </a:p>
          <a:p>
            <a:pPr lvl="1"/>
            <a:r>
              <a:rPr lang="en-US" dirty="0" smtClean="0"/>
              <a:t>And data-role=“inline” to prevent expansion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2746408"/>
            <a:ext cx="7870543" cy="2349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11447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Groups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together a collection of buttons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50234"/>
            <a:ext cx="8382000" cy="190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11025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nest, number, divide, and filter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48678"/>
            <a:ext cx="6437001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08902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Collapsible &amp; Collapsible 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Accordion type control</a:t>
            </a:r>
          </a:p>
          <a:p>
            <a:pPr lvl="1"/>
            <a:r>
              <a:rPr lang="en-US" dirty="0" smtClean="0"/>
              <a:t>Will nest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2667000"/>
            <a:ext cx="6678299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49430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a, b, c, d (2,3,4,5 column) grid system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577295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6476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1219200"/>
            <a:ext cx="8458200" cy="4800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9050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en/thumb/7/7c/1stGen-iPad-HomeScreen.jpg/220px-1stGen-iPad-HomeScre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2169">
            <a:off x="2004665" y="1781340"/>
            <a:ext cx="1868978" cy="238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0.google.com/images?q=tbn:ANd9GcQgGqzLlhzRX_oJkQHsrv6MnNVfdF3F5wATFlQfCkQHJes-fym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1933">
            <a:off x="3794795" y="3922898"/>
            <a:ext cx="134302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2.google.com/images?q=tbn:ANd9GcTeNeYejfCncvqZnmK2pHnZQ0sFgED73Pfc3tB_2uk7gu_VOYCd8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3952">
            <a:off x="4884772" y="1497447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1.google.com/images?q=tbn:ANd9GcTyk2meLZaCcs656t51J9zDBOY1vAs6djy4q3euQ7U40a6Y2_oJ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303">
            <a:off x="6933511" y="1815129"/>
            <a:ext cx="1838325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encrypted-tbn1.google.com/images?q=tbn:ANd9GcT52z00wTrUi7aHqC0QAyW3BnZSjYT9mghOz7UcazL-vv_63pHgu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71949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encrypted-tbn1.google.com/images?q=tbn:ANd9GcSfr7tv0WXpPym1UKTrrvbt1mXAc0tcQ3SPqyb1po0z-eWSa-3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97" y="4171949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9356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Inputs, labels, buttons all enhanced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57400"/>
            <a:ext cx="45910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48396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Scripts inside of head tag only loaded in first request</a:t>
            </a:r>
          </a:p>
          <a:p>
            <a:pPr lvl="1"/>
            <a:r>
              <a:rPr lang="en-US" dirty="0" smtClean="0"/>
              <a:t>Remember </a:t>
            </a:r>
            <a:r>
              <a:rPr lang="en-US" dirty="0" err="1" smtClean="0"/>
              <a:t>asynch</a:t>
            </a:r>
            <a:r>
              <a:rPr lang="en-US" dirty="0" smtClean="0"/>
              <a:t> navigation?</a:t>
            </a:r>
          </a:p>
          <a:p>
            <a:r>
              <a:rPr lang="en-US" dirty="0" smtClean="0"/>
              <a:t>$(document).ready is useless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mobileinit</a:t>
            </a:r>
            <a:r>
              <a:rPr lang="en-US" dirty="0" smtClean="0"/>
              <a:t> event to configure </a:t>
            </a:r>
            <a:r>
              <a:rPr lang="en-US" dirty="0" smtClean="0">
                <a:hlinkClick r:id="rId2"/>
              </a:rPr>
              <a:t>defaults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6600"/>
            <a:ext cx="840802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277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pageinit</a:t>
            </a:r>
            <a:endParaRPr lang="en-US" dirty="0" smtClean="0"/>
          </a:p>
          <a:p>
            <a:r>
              <a:rPr lang="en-US" dirty="0" err="1" smtClean="0"/>
              <a:t>pagebeforeload</a:t>
            </a:r>
            <a:r>
              <a:rPr lang="en-US" dirty="0" smtClean="0"/>
              <a:t> / </a:t>
            </a:r>
            <a:r>
              <a:rPr lang="en-US" dirty="0" err="1" smtClean="0"/>
              <a:t>pageload</a:t>
            </a:r>
            <a:r>
              <a:rPr lang="en-US" dirty="0" smtClean="0"/>
              <a:t> / </a:t>
            </a:r>
            <a:r>
              <a:rPr lang="en-US" dirty="0" err="1" smtClean="0"/>
              <a:t>pageloadfailed</a:t>
            </a:r>
            <a:endParaRPr lang="en-US" dirty="0" smtClean="0"/>
          </a:p>
          <a:p>
            <a:r>
              <a:rPr lang="en-US" dirty="0" err="1" smtClean="0"/>
              <a:t>pagebeforechange</a:t>
            </a:r>
            <a:r>
              <a:rPr lang="en-US" dirty="0" smtClean="0"/>
              <a:t> / </a:t>
            </a:r>
            <a:r>
              <a:rPr lang="en-US" dirty="0" err="1" smtClean="0"/>
              <a:t>pagechange</a:t>
            </a:r>
            <a:r>
              <a:rPr lang="en-US" dirty="0" smtClean="0"/>
              <a:t> / </a:t>
            </a:r>
            <a:r>
              <a:rPr lang="en-US" dirty="0" err="1" smtClean="0"/>
              <a:t>pagechangefailed</a:t>
            </a:r>
            <a:endParaRPr lang="en-US" dirty="0" smtClean="0"/>
          </a:p>
          <a:p>
            <a:r>
              <a:rPr lang="en-US" dirty="0" err="1" smtClean="0"/>
              <a:t>pagebeforeshow</a:t>
            </a:r>
            <a:r>
              <a:rPr lang="en-US" dirty="0" smtClean="0"/>
              <a:t> / </a:t>
            </a:r>
            <a:r>
              <a:rPr lang="en-US" dirty="0" err="1" smtClean="0"/>
              <a:t>pagebeforehide</a:t>
            </a:r>
            <a:r>
              <a:rPr lang="en-US" dirty="0" smtClean="0"/>
              <a:t> / </a:t>
            </a:r>
            <a:r>
              <a:rPr lang="en-US" dirty="0" err="1" smtClean="0"/>
              <a:t>pageshow</a:t>
            </a:r>
            <a:endParaRPr lang="en-US" dirty="0" smtClean="0"/>
          </a:p>
          <a:p>
            <a:r>
              <a:rPr lang="en-US" dirty="0" err="1" smtClean="0"/>
              <a:t>pagebeforecreate</a:t>
            </a:r>
            <a:r>
              <a:rPr lang="en-US" dirty="0" smtClean="0"/>
              <a:t> / </a:t>
            </a:r>
            <a:r>
              <a:rPr lang="en-US" dirty="0" err="1" smtClean="0"/>
              <a:t>pagecreate</a:t>
            </a:r>
            <a:r>
              <a:rPr lang="en-US" dirty="0" smtClean="0"/>
              <a:t> / </a:t>
            </a:r>
            <a:r>
              <a:rPr lang="en-US" dirty="0" err="1" smtClean="0"/>
              <a:t>pageinit</a:t>
            </a:r>
            <a:endParaRPr lang="en-US" dirty="0" smtClean="0"/>
          </a:p>
          <a:p>
            <a:r>
              <a:rPr lang="en-US" dirty="0" err="1" smtClean="0"/>
              <a:t>pageremove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88" y="4495800"/>
            <a:ext cx="65341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987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Single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live (</a:t>
            </a:r>
            <a:r>
              <a:rPr lang="en-US" dirty="0" err="1" smtClean="0"/>
              <a:t>jquery</a:t>
            </a:r>
            <a:r>
              <a:rPr lang="en-US" dirty="0" smtClean="0"/>
              <a:t> &lt; 1.7) or on (</a:t>
            </a:r>
            <a:r>
              <a:rPr lang="en-US" dirty="0" err="1" smtClean="0"/>
              <a:t>jquery</a:t>
            </a:r>
            <a:r>
              <a:rPr lang="en-US" dirty="0" smtClean="0"/>
              <a:t> &gt; 1.7) and select page by id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00350"/>
            <a:ext cx="7655358" cy="1475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558697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Swipe events / Utilities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Swipeleft</a:t>
            </a:r>
            <a:r>
              <a:rPr lang="en-US" dirty="0" smtClean="0"/>
              <a:t> and </a:t>
            </a:r>
            <a:r>
              <a:rPr lang="en-US" dirty="0" err="1" smtClean="0"/>
              <a:t>swiperight</a:t>
            </a:r>
            <a:endParaRPr lang="en-US" dirty="0" smtClean="0"/>
          </a:p>
          <a:p>
            <a:r>
              <a:rPr lang="en-US" dirty="0" smtClean="0"/>
              <a:t>Change and load pages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881313"/>
            <a:ext cx="56197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62560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Programmatic Widgets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Typically want to create or refresh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52750"/>
            <a:ext cx="73056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12003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Myriad Pro Light" pitchFamily="34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8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6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4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2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dirty="0" smtClean="0"/>
              <a:t>Questions? </a:t>
            </a:r>
          </a:p>
          <a:p>
            <a:pPr lvl="1"/>
            <a:r>
              <a:rPr lang="en-US" dirty="0" smtClean="0"/>
              <a:t>scott@OdeToCode.com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Project Template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490538"/>
            <a:ext cx="6467475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2093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Modes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rendered depends on browser making the request</a:t>
            </a:r>
          </a:p>
          <a:p>
            <a:pPr lvl="1"/>
            <a:r>
              <a:rPr lang="en-US" dirty="0" smtClean="0"/>
              <a:t>Applies to layout, content, and partial views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5800" y="3657600"/>
            <a:ext cx="1676400" cy="1219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Controller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29000" y="3657600"/>
            <a:ext cx="1676400" cy="1219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IsMobile</a:t>
            </a:r>
            <a:r>
              <a:rPr lang="en-US" sz="2000" dirty="0" smtClean="0">
                <a:latin typeface="Tekton Pro" pitchFamily="34" charset="0"/>
              </a:rPr>
              <a:t>?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19800" y="2438400"/>
            <a:ext cx="1676400" cy="1219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400" dirty="0" err="1" smtClean="0">
                <a:latin typeface="Tekton Pro" pitchFamily="34" charset="0"/>
              </a:rPr>
              <a:t>Index.mobile.cshtml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019800" y="4876800"/>
            <a:ext cx="1676400" cy="1219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400" dirty="0" err="1" smtClean="0">
                <a:latin typeface="Tekton Pro" pitchFamily="34" charset="0"/>
              </a:rPr>
              <a:t>Index.cshtml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2362200" y="4038600"/>
            <a:ext cx="1066800" cy="457200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Index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20059156">
            <a:off x="5073315" y="3248502"/>
            <a:ext cx="1066800" cy="457200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true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1586471">
            <a:off x="5040846" y="4937998"/>
            <a:ext cx="1066800" cy="457200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false</a:t>
            </a:r>
            <a:endParaRPr lang="en-US" sz="14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328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DisplayModeProvider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Holds registered </a:t>
            </a:r>
            <a:r>
              <a:rPr lang="en-US" dirty="0" err="1" smtClean="0"/>
              <a:t>IDisplayMode</a:t>
            </a:r>
            <a:r>
              <a:rPr lang="en-US" dirty="0" smtClean="0"/>
              <a:t> collection</a:t>
            </a:r>
          </a:p>
          <a:p>
            <a:pPr lvl="1"/>
            <a:r>
              <a:rPr lang="en-US" dirty="0" smtClean="0"/>
              <a:t>Runtime will query each display mode for opportunity to override view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00400"/>
            <a:ext cx="7272338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7308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Overriding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371600"/>
            <a:ext cx="8229600" cy="4495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Override the user agent for a given user session</a:t>
            </a:r>
          </a:p>
          <a:p>
            <a:pPr lvl="1"/>
            <a:r>
              <a:rPr lang="en-US" dirty="0" smtClean="0"/>
              <a:t>Useful for “View The Mobile Version” type links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19400"/>
            <a:ext cx="6935429" cy="18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5076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23939"/>
            <a:ext cx="8483096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96167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Pages (and other widgets) identified by data-role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33869"/>
            <a:ext cx="5919076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6271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Dialogs are pages with a data-</a:t>
            </a:r>
            <a:r>
              <a:rPr lang="en-US" dirty="0" err="1" smtClean="0"/>
              <a:t>rel</a:t>
            </a:r>
            <a:r>
              <a:rPr lang="en-US" dirty="0" smtClean="0"/>
              <a:t>=“dialog”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020450" cy="261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36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42958</TotalTime>
  <Words>337</Words>
  <Application>Microsoft Office PowerPoint</Application>
  <PresentationFormat>On-screen Show (4:3)</PresentationFormat>
  <Paragraphs>86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1_SapphireTemplate</vt:lpstr>
      <vt:lpstr>ASP.NET MVC &amp; Mobile Devices  </vt:lpstr>
      <vt:lpstr>PowerPoint Presentation</vt:lpstr>
      <vt:lpstr>Mobile Project Template</vt:lpstr>
      <vt:lpstr>Display Modes</vt:lpstr>
      <vt:lpstr>DisplayModeProvider</vt:lpstr>
      <vt:lpstr>Browser Overriding</vt:lpstr>
      <vt:lpstr>PowerPoint Presentation</vt:lpstr>
      <vt:lpstr>Working with Pages</vt:lpstr>
      <vt:lpstr>Dialogs</vt:lpstr>
      <vt:lpstr>Navigation</vt:lpstr>
      <vt:lpstr>Stopping asynch links</vt:lpstr>
      <vt:lpstr>Toolbars</vt:lpstr>
      <vt:lpstr>Themes</vt:lpstr>
      <vt:lpstr>Navbars</vt:lpstr>
      <vt:lpstr>Buttons</vt:lpstr>
      <vt:lpstr>Control Groups</vt:lpstr>
      <vt:lpstr>Listviews</vt:lpstr>
      <vt:lpstr>Collapsible &amp; Collapsible Sets</vt:lpstr>
      <vt:lpstr>Grids</vt:lpstr>
      <vt:lpstr>Form Elements</vt:lpstr>
      <vt:lpstr>Scripting </vt:lpstr>
      <vt:lpstr>Events</vt:lpstr>
      <vt:lpstr>Working With Single Page</vt:lpstr>
      <vt:lpstr>Swipe events / Utilities</vt:lpstr>
      <vt:lpstr>Programmatic Widgets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2518</cp:revision>
  <dcterms:created xsi:type="dcterms:W3CDTF">2007-12-27T20:50:38Z</dcterms:created>
  <dcterms:modified xsi:type="dcterms:W3CDTF">2012-07-08T04:50:29Z</dcterms:modified>
</cp:coreProperties>
</file>