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3" r:id="rId13"/>
    <p:sldId id="264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F8B19"/>
    <a:srgbClr val="5EA113"/>
    <a:srgbClr val="008000"/>
    <a:srgbClr val="808080"/>
    <a:srgbClr val="FF7C80"/>
    <a:srgbClr val="CC3300"/>
    <a:srgbClr val="FF9119"/>
    <a:srgbClr val="FF9121"/>
    <a:srgbClr val="A4D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3" autoAdjust="0"/>
    <p:restoredTop sz="99516" autoAdjust="0"/>
  </p:normalViewPr>
  <p:slideViewPr>
    <p:cSldViewPr>
      <p:cViewPr varScale="1">
        <p:scale>
          <a:sx n="80" d="100"/>
          <a:sy n="80" d="100"/>
        </p:scale>
        <p:origin x="-7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24" y="232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A13-3E1B-4A40-BCE0-2A4101C91A56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B382-5E20-4D88-A964-1D6629C87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7C584BF-6945-4E60-B2A7-1638FF8E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ntellect-title_slide-v4a-blank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964" y="3510683"/>
            <a:ext cx="7664530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964" y="4431753"/>
            <a:ext cx="3365333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3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778" y="1518121"/>
            <a:ext cx="8761270" cy="4425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>
              <a:lumMod val="65000"/>
              <a:lumOff val="35000"/>
            </a:schemeClr>
          </a:solidFill>
          <a:latin typeface="Segoe UI"/>
          <a:ea typeface="+mj-ea"/>
          <a:cs typeface="Segoe UI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6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4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4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Extensibility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Layers 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Formatters</a:t>
            </a:r>
          </a:p>
          <a:p>
            <a:r>
              <a:rPr lang="en-US" dirty="0" smtClean="0"/>
              <a:t>Message handlers</a:t>
            </a:r>
          </a:p>
          <a:p>
            <a:r>
              <a:rPr lang="en-US" dirty="0" smtClean="0"/>
              <a:t>Filters</a:t>
            </a:r>
          </a:p>
          <a:p>
            <a:r>
              <a:rPr lang="en-US" dirty="0" smtClean="0"/>
              <a:t>Dependency resolver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 done mostly through configuration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57400"/>
            <a:ext cx="34861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75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IncludeErrorDetailPolicy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</a:t>
            </a:r>
          </a:p>
          <a:p>
            <a:r>
              <a:rPr lang="en-US" dirty="0" err="1" smtClean="0"/>
              <a:t>LocalOnly</a:t>
            </a:r>
            <a:endParaRPr lang="en-US" dirty="0" smtClean="0"/>
          </a:p>
          <a:p>
            <a:r>
              <a:rPr lang="en-US" dirty="0" smtClean="0"/>
              <a:t>Always</a:t>
            </a:r>
          </a:p>
          <a:p>
            <a:r>
              <a:rPr lang="en-US" dirty="0" smtClean="0"/>
              <a:t>Default </a:t>
            </a:r>
          </a:p>
          <a:p>
            <a:pPr lvl="1"/>
            <a:r>
              <a:rPr lang="en-US" dirty="0" smtClean="0"/>
              <a:t>In ASP.NET, use </a:t>
            </a:r>
            <a:r>
              <a:rPr lang="en-US" dirty="0" err="1" smtClean="0"/>
              <a:t>customErrors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 from </a:t>
            </a:r>
            <a:r>
              <a:rPr lang="en-US" dirty="0" err="1" smtClean="0"/>
              <a:t>MediaTypeFormatter</a:t>
            </a:r>
            <a:endParaRPr lang="en-US" dirty="0" smtClean="0"/>
          </a:p>
          <a:p>
            <a:r>
              <a:rPr lang="en-US" dirty="0" smtClean="0"/>
              <a:t>Serialization and deserialization</a:t>
            </a:r>
          </a:p>
          <a:p>
            <a:r>
              <a:rPr lang="en-US" dirty="0" smtClean="0"/>
              <a:t>Matched by Content-Type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66800"/>
            <a:ext cx="3971925" cy="473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67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MVC filters</a:t>
            </a:r>
          </a:p>
          <a:p>
            <a:r>
              <a:rPr lang="en-US" dirty="0" smtClean="0"/>
              <a:t>Operate in the controller and model binding space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48000"/>
            <a:ext cx="35242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93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based on </a:t>
            </a:r>
            <a:r>
              <a:rPr lang="en-US" dirty="0" err="1" smtClean="0"/>
              <a:t>HttpMessageHandler</a:t>
            </a:r>
            <a:endParaRPr lang="en-US" dirty="0" smtClean="0"/>
          </a:p>
          <a:p>
            <a:r>
              <a:rPr lang="en-US" dirty="0" smtClean="0"/>
              <a:t>Plug your own message handler into the stack</a:t>
            </a:r>
          </a:p>
          <a:p>
            <a:r>
              <a:rPr lang="en-US" dirty="0" smtClean="0"/>
              <a:t>Typically use </a:t>
            </a:r>
            <a:r>
              <a:rPr lang="en-US" dirty="0" err="1" smtClean="0"/>
              <a:t>DelegatingHandler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9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DependencyResolver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as a service locator by the runtime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57400"/>
            <a:ext cx="31908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5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IHttpControllerSelector</a:t>
            </a:r>
            <a:endParaRPr lang="en-US" dirty="0" smtClean="0"/>
          </a:p>
          <a:p>
            <a:r>
              <a:rPr lang="en-US" dirty="0" err="1" smtClean="0"/>
              <a:t>IHttpControllerTypeSelector</a:t>
            </a:r>
            <a:endParaRPr lang="en-US" dirty="0" smtClean="0"/>
          </a:p>
          <a:p>
            <a:r>
              <a:rPr lang="en-US" dirty="0" err="1" smtClean="0"/>
              <a:t>IAssembliesResolver</a:t>
            </a:r>
            <a:endParaRPr lang="en-US" dirty="0" smtClean="0"/>
          </a:p>
          <a:p>
            <a:r>
              <a:rPr lang="en-US" dirty="0" err="1" smtClean="0"/>
              <a:t>IHttpControllerActivator</a:t>
            </a:r>
            <a:endParaRPr lang="en-US" dirty="0" smtClean="0"/>
          </a:p>
          <a:p>
            <a:r>
              <a:rPr lang="en-US" dirty="0" err="1" smtClean="0"/>
              <a:t>IHttpActionSelector</a:t>
            </a:r>
            <a:endParaRPr lang="en-US" dirty="0" smtClean="0"/>
          </a:p>
          <a:p>
            <a:r>
              <a:rPr lang="en-US" dirty="0" err="1" smtClean="0"/>
              <a:t>IHttpActionInvoker</a:t>
            </a:r>
            <a:endParaRPr lang="en-US" dirty="0" smtClean="0"/>
          </a:p>
          <a:p>
            <a:r>
              <a:rPr lang="en-US" dirty="0" err="1" smtClean="0"/>
              <a:t>IContentNegotiator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9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Pipeline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"/>
            <a:ext cx="5410200" cy="589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2351" y="5925895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http://blogs.msdn.com/b/kiranchalla/archive/2012/05/06/asp-net-mvc4-web-api-stack-diagram-currently-in-development.aspx</a:t>
            </a:r>
          </a:p>
        </p:txBody>
      </p:sp>
    </p:spTree>
    <p:extLst>
      <p:ext uri="{BB962C8B-B14F-4D97-AF65-F5344CB8AC3E}">
        <p14:creationId xmlns:p14="http://schemas.microsoft.com/office/powerpoint/2010/main" val="10940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PluralsightSlideTemplate</Template>
  <TotalTime>15924</TotalTime>
  <Words>91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Breeze</vt:lpstr>
      <vt:lpstr>WebAPI Extensibility</vt:lpstr>
      <vt:lpstr>HttpConfiguration</vt:lpstr>
      <vt:lpstr>IncludeErrorDetailPolicy</vt:lpstr>
      <vt:lpstr>Formatters</vt:lpstr>
      <vt:lpstr>Filters</vt:lpstr>
      <vt:lpstr>Message Handlers</vt:lpstr>
      <vt:lpstr>DependencyResolver</vt:lpstr>
      <vt:lpstr>WebAPI Services</vt:lpstr>
      <vt:lpstr>The Pipeline</vt:lpstr>
      <vt:lpstr>Summary</vt:lpstr>
    </vt:vector>
  </TitlesOfParts>
  <Company>OdeToCode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K. Scott Allen</dc:creator>
  <cp:lastModifiedBy>Scott Allen</cp:lastModifiedBy>
  <cp:revision>73</cp:revision>
  <dcterms:created xsi:type="dcterms:W3CDTF">2012-04-19T13:33:19Z</dcterms:created>
  <dcterms:modified xsi:type="dcterms:W3CDTF">2013-03-17T18:57:57Z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