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3" r:id="rId3"/>
    <p:sldId id="346" r:id="rId4"/>
    <p:sldId id="347" r:id="rId5"/>
    <p:sldId id="348" r:id="rId6"/>
    <p:sldId id="354" r:id="rId7"/>
    <p:sldId id="364" r:id="rId8"/>
    <p:sldId id="360" r:id="rId9"/>
    <p:sldId id="361" r:id="rId10"/>
    <p:sldId id="349" r:id="rId11"/>
    <p:sldId id="365" r:id="rId12"/>
    <p:sldId id="366" r:id="rId13"/>
    <p:sldId id="353" r:id="rId14"/>
    <p:sldId id="357" r:id="rId15"/>
    <p:sldId id="356" r:id="rId16"/>
    <p:sldId id="355" r:id="rId17"/>
    <p:sldId id="358" r:id="rId18"/>
    <p:sldId id="359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4" d="100"/>
          <a:sy n="64" d="100"/>
        </p:scale>
        <p:origin x="6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Modules, Services, 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Abstractions For Applications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objects, loads modules, injects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03885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3386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Injector depends on annotations</a:t>
            </a:r>
          </a:p>
          <a:p>
            <a:pPr lvl="1"/>
            <a:r>
              <a:rPr lang="en-US" dirty="0"/>
              <a:t>Components have well known names</a:t>
            </a:r>
          </a:p>
          <a:p>
            <a:r>
              <a:rPr lang="en-US" dirty="0"/>
              <a:t>Three sources for annotations</a:t>
            </a:r>
          </a:p>
          <a:p>
            <a:pPr lvl="1"/>
            <a:r>
              <a:rPr lang="en-US" dirty="0" smtClean="0"/>
              <a:t>Function parameter names (implicit)</a:t>
            </a:r>
          </a:p>
          <a:p>
            <a:pPr lvl="1"/>
            <a:r>
              <a:rPr lang="en-US" dirty="0" smtClean="0"/>
              <a:t>$inject property (explicit)</a:t>
            </a:r>
          </a:p>
          <a:p>
            <a:pPr lvl="1"/>
            <a:r>
              <a:rPr lang="en-US" dirty="0" smtClean="0"/>
              <a:t>Passed at point of registration (explicit)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7" y="4267200"/>
            <a:ext cx="7348603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0450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use explicit annotations when minifying</a:t>
            </a:r>
          </a:p>
          <a:p>
            <a:pPr lvl="1"/>
            <a:r>
              <a:rPr lang="en-US" dirty="0" smtClean="0"/>
              <a:t>Or use an Angular aware </a:t>
            </a:r>
            <a:r>
              <a:rPr lang="en-US" dirty="0" err="1" smtClean="0"/>
              <a:t>minifier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8" y="3276600"/>
            <a:ext cx="7348603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9743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bootstrapping uses </a:t>
            </a:r>
            <a:r>
              <a:rPr lang="en-US" dirty="0" err="1" smtClean="0"/>
              <a:t>ng</a:t>
            </a:r>
            <a:r>
              <a:rPr lang="en-US" dirty="0" smtClean="0"/>
              <a:t>-app directive</a:t>
            </a:r>
          </a:p>
          <a:p>
            <a:r>
              <a:rPr lang="en-US" dirty="0" smtClean="0"/>
              <a:t>Explicit bootstrapping uses code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3093243"/>
            <a:ext cx="6203512" cy="120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1827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configuration code</a:t>
            </a:r>
          </a:p>
          <a:p>
            <a:r>
              <a:rPr lang="en-US" dirty="0" smtClean="0"/>
              <a:t>Providers only </a:t>
            </a:r>
          </a:p>
          <a:p>
            <a:pPr lvl="1"/>
            <a:r>
              <a:rPr lang="en-US" dirty="0" smtClean="0"/>
              <a:t>**</a:t>
            </a:r>
            <a:r>
              <a:rPr lang="en-US" dirty="0" smtClean="0"/>
              <a:t>no services injected**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4675" y="4835733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Bootstrap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76600" y="4868524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Configure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2628275" y="5407233"/>
            <a:ext cx="648325" cy="327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5981700" y="4839246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Run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 bwMode="auto">
          <a:xfrm flipV="1">
            <a:off x="5410200" y="5410746"/>
            <a:ext cx="571500" cy="2927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3015834"/>
            <a:ext cx="69342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9846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code to initialize module / application</a:t>
            </a:r>
          </a:p>
          <a:p>
            <a:r>
              <a:rPr lang="en-US" dirty="0" smtClean="0"/>
              <a:t>Services only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No providers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4675" y="4835733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Bootstrap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76600" y="4868524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Configure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 bwMode="auto">
          <a:xfrm>
            <a:off x="2628275" y="5407233"/>
            <a:ext cx="648325" cy="327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5981700" y="4839246"/>
            <a:ext cx="21336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Run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 bwMode="auto">
          <a:xfrm flipV="1">
            <a:off x="5410200" y="5410746"/>
            <a:ext cx="571500" cy="2927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87" y="2953999"/>
            <a:ext cx="4000500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6501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per abstraction</a:t>
            </a:r>
          </a:p>
          <a:p>
            <a:r>
              <a:rPr lang="en-US" dirty="0" smtClean="0"/>
              <a:t>Folder per abstraction</a:t>
            </a:r>
          </a:p>
          <a:p>
            <a:r>
              <a:rPr lang="en-US" dirty="0" smtClean="0"/>
              <a:t>Folder per feature -&gt; folder per abstraction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19400"/>
            <a:ext cx="362754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00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Angular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extend</a:t>
            </a:r>
          </a:p>
          <a:p>
            <a:r>
              <a:rPr lang="en-US" dirty="0"/>
              <a:t>i</a:t>
            </a:r>
            <a:r>
              <a:rPr lang="en-US" dirty="0" smtClean="0"/>
              <a:t>s*</a:t>
            </a:r>
          </a:p>
          <a:p>
            <a:r>
              <a:rPr lang="en-US" dirty="0"/>
              <a:t>v</a:t>
            </a:r>
            <a:r>
              <a:rPr lang="en-US" dirty="0" smtClean="0"/>
              <a:t>ersion</a:t>
            </a:r>
          </a:p>
          <a:p>
            <a:r>
              <a:rPr lang="en-US" dirty="0" err="1" smtClean="0"/>
              <a:t>jqLite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77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endParaRPr lang="en-US" dirty="0" smtClean="0"/>
          </a:p>
          <a:p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err="1" smtClean="0"/>
              <a:t>ngCookies</a:t>
            </a:r>
            <a:endParaRPr lang="en-US" dirty="0" smtClean="0"/>
          </a:p>
          <a:p>
            <a:r>
              <a:rPr lang="en-US" dirty="0" err="1" smtClean="0"/>
              <a:t>ngRoute</a:t>
            </a:r>
            <a:endParaRPr lang="en-US" dirty="0" smtClean="0"/>
          </a:p>
          <a:p>
            <a:r>
              <a:rPr lang="en-US" dirty="0" err="1" smtClean="0"/>
              <a:t>ngResource</a:t>
            </a:r>
            <a:endParaRPr lang="en-US" dirty="0" smtClean="0"/>
          </a:p>
          <a:p>
            <a:r>
              <a:rPr lang="en-US" dirty="0" err="1" smtClean="0"/>
              <a:t>uiBootstrap</a:t>
            </a:r>
            <a:r>
              <a:rPr lang="en-US" dirty="0" smtClean="0"/>
              <a:t>, and more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4133850"/>
            <a:ext cx="66579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1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 are building blocks</a:t>
            </a:r>
          </a:p>
          <a:p>
            <a:r>
              <a:rPr lang="en-US" dirty="0" smtClean="0"/>
              <a:t>Modules define dependencies</a:t>
            </a:r>
          </a:p>
          <a:p>
            <a:r>
              <a:rPr lang="en-US" dirty="0" smtClean="0"/>
              <a:t>Modules contain one or more components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smtClean="0"/>
              <a:t>Filters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Isolate code</a:t>
            </a:r>
          </a:p>
          <a:p>
            <a:r>
              <a:rPr lang="en-US" dirty="0" smtClean="0"/>
              <a:t>Manage dependencies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34200" y="3200400"/>
            <a:ext cx="1981200" cy="990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ngRoute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37100" y="3200400"/>
            <a:ext cx="1968500" cy="990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ui</a:t>
            </a:r>
            <a:r>
              <a:rPr lang="en-US" sz="2000" dirty="0" smtClean="0">
                <a:latin typeface="Tekton Pro" pitchFamily="34" charset="0"/>
              </a:rPr>
              <a:t>-bootstrap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0000" y="3200400"/>
            <a:ext cx="1968500" cy="990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n</a:t>
            </a:r>
            <a:r>
              <a:rPr lang="en-US" sz="2000" dirty="0" err="1" smtClean="0">
                <a:latin typeface="Tekton Pro" pitchFamily="34" charset="0"/>
              </a:rPr>
              <a:t>g</a:t>
            </a:r>
            <a:r>
              <a:rPr lang="en-US" sz="2000" dirty="0" smtClean="0">
                <a:latin typeface="Tekton Pro" pitchFamily="34" charset="0"/>
              </a:rPr>
              <a:t>-animate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8450" y="3200400"/>
            <a:ext cx="1968500" cy="990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63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code by vertical feature or responsibility</a:t>
            </a:r>
          </a:p>
          <a:p>
            <a:pPr lvl="1"/>
            <a:r>
              <a:rPr lang="en-US" dirty="0" smtClean="0"/>
              <a:t>Start with an application module</a:t>
            </a:r>
          </a:p>
          <a:p>
            <a:r>
              <a:rPr lang="en-US" dirty="0" smtClean="0"/>
              <a:t>Modules have dependencies</a:t>
            </a:r>
          </a:p>
          <a:p>
            <a:pPr lvl="1"/>
            <a:r>
              <a:rPr lang="en-US" dirty="0" smtClean="0"/>
              <a:t>Must describe dependencies to AngularJS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124200"/>
            <a:ext cx="5400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67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component type you can add to a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62865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1560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 non-view related logic</a:t>
            </a:r>
          </a:p>
          <a:p>
            <a:pPr lvl="1"/>
            <a:r>
              <a:rPr lang="en-US" dirty="0" smtClean="0"/>
              <a:t>Server communication, for example</a:t>
            </a:r>
          </a:p>
          <a:p>
            <a:r>
              <a:rPr lang="en-US" dirty="0" smtClean="0"/>
              <a:t>Program to an interface, not an implementation</a:t>
            </a:r>
          </a:p>
          <a:p>
            <a:pPr lvl="1"/>
            <a:r>
              <a:rPr lang="en-US" dirty="0" smtClean="0"/>
              <a:t>Testable</a:t>
            </a:r>
          </a:p>
          <a:p>
            <a:r>
              <a:rPr lang="en-US" dirty="0" smtClean="0"/>
              <a:t>Many built in services</a:t>
            </a:r>
          </a:p>
          <a:p>
            <a:pPr lvl="1"/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$window</a:t>
            </a:r>
          </a:p>
          <a:p>
            <a:pPr lvl="1"/>
            <a:r>
              <a:rPr lang="en-US" dirty="0" smtClean="0"/>
              <a:t>$document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76525"/>
            <a:ext cx="444817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2020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and $http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$http is a service wrapping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Methods for common verbs</a:t>
            </a:r>
          </a:p>
          <a:p>
            <a:pPr lvl="1"/>
            <a:r>
              <a:rPr lang="en-US" dirty="0" smtClean="0"/>
              <a:t>Supports transformers and custom headers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00" y="3886200"/>
            <a:ext cx="6928600" cy="1090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141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functions return promises</a:t>
            </a:r>
          </a:p>
          <a:p>
            <a:pPr lvl="1"/>
            <a:r>
              <a:rPr lang="en-US" dirty="0" smtClean="0"/>
              <a:t>Promise will be resolved or rejected</a:t>
            </a:r>
          </a:p>
          <a:p>
            <a:pPr lvl="1"/>
            <a:r>
              <a:rPr lang="en-US" dirty="0" smtClean="0"/>
              <a:t>Use then and finally to execute code when complete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5440935" cy="180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9968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config</a:t>
            </a:r>
            <a:r>
              <a:rPr lang="en-US" dirty="0" smtClean="0"/>
              <a:t> parameter for local headers</a:t>
            </a:r>
          </a:p>
          <a:p>
            <a:r>
              <a:rPr lang="en-US" dirty="0" smtClean="0"/>
              <a:t>Use defaults object for global headers</a:t>
            </a:r>
          </a:p>
          <a:p>
            <a:pPr lvl="1"/>
            <a:r>
              <a:rPr lang="en-US" dirty="0" smtClean="0"/>
              <a:t>Can use $http or the $</a:t>
            </a:r>
            <a:r>
              <a:rPr lang="en-US" dirty="0" err="1" smtClean="0"/>
              <a:t>httpProvider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8312" y="3048000"/>
            <a:ext cx="56673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24400"/>
            <a:ext cx="597217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1190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approach: add cache parameter to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819400"/>
            <a:ext cx="594360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900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27018</TotalTime>
  <Words>307</Words>
  <Application>Microsoft Office PowerPoint</Application>
  <PresentationFormat>On-screen Show (4:3)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Modules, Services, Controllers</vt:lpstr>
      <vt:lpstr>Why Modules?</vt:lpstr>
      <vt:lpstr>Modules</vt:lpstr>
      <vt:lpstr>Controllers</vt:lpstr>
      <vt:lpstr>Services</vt:lpstr>
      <vt:lpstr>Web APIs and $http</vt:lpstr>
      <vt:lpstr>Promises</vt:lpstr>
      <vt:lpstr>HTTP Headers</vt:lpstr>
      <vt:lpstr>Http Caching</vt:lpstr>
      <vt:lpstr>$injector</vt:lpstr>
      <vt:lpstr>Annotations</vt:lpstr>
      <vt:lpstr>Minification</vt:lpstr>
      <vt:lpstr>Bootstrapping</vt:lpstr>
      <vt:lpstr>Module Config</vt:lpstr>
      <vt:lpstr>Module Run</vt:lpstr>
      <vt:lpstr>Code Organization</vt:lpstr>
      <vt:lpstr>Core Angular API</vt:lpstr>
      <vt:lpstr>Other Modules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1849</cp:revision>
  <dcterms:created xsi:type="dcterms:W3CDTF">2007-12-27T20:50:38Z</dcterms:created>
  <dcterms:modified xsi:type="dcterms:W3CDTF">2013-11-28T02:47:02Z</dcterms:modified>
</cp:coreProperties>
</file>