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5"/>
  </p:notesMasterIdLst>
  <p:handoutMasterIdLst>
    <p:handoutMasterId r:id="rId26"/>
  </p:handoutMasterIdLst>
  <p:sldIdLst>
    <p:sldId id="327" r:id="rId2"/>
    <p:sldId id="346" r:id="rId3"/>
    <p:sldId id="359" r:id="rId4"/>
    <p:sldId id="349" r:id="rId5"/>
    <p:sldId id="351" r:id="rId6"/>
    <p:sldId id="352" r:id="rId7"/>
    <p:sldId id="353" r:id="rId8"/>
    <p:sldId id="364" r:id="rId9"/>
    <p:sldId id="354" r:id="rId10"/>
    <p:sldId id="358" r:id="rId11"/>
    <p:sldId id="355" r:id="rId12"/>
    <p:sldId id="356" r:id="rId13"/>
    <p:sldId id="357" r:id="rId14"/>
    <p:sldId id="350" r:id="rId15"/>
    <p:sldId id="347" r:id="rId16"/>
    <p:sldId id="348" r:id="rId17"/>
    <p:sldId id="360" r:id="rId18"/>
    <p:sldId id="361" r:id="rId19"/>
    <p:sldId id="362" r:id="rId20"/>
    <p:sldId id="363" r:id="rId21"/>
    <p:sldId id="365" r:id="rId22"/>
    <p:sldId id="366" r:id="rId23"/>
    <p:sldId id="345" r:id="rId24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5" autoAdjust="0"/>
    <p:restoredTop sz="94627" autoAdjust="0"/>
  </p:normalViewPr>
  <p:slideViewPr>
    <p:cSldViewPr>
      <p:cViewPr varScale="1">
        <p:scale>
          <a:sx n="75" d="100"/>
          <a:sy n="75" d="100"/>
        </p:scale>
        <p:origin x="75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11/26/2013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Services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Factories &amp; Providers</a:t>
            </a:r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610225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$window and $document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3330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exceptionHandler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3570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6488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Decorating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7825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2483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Providers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0976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Services - Value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3675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services - constant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847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services - service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9870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services- factory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752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Service?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8764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services </a:t>
            </a:r>
            <a:r>
              <a:rPr lang="en-US" smtClean="0"/>
              <a:t>- providers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9224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Interceptors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6301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Transforms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95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://angularjs.org/img/AngularJS-la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2" y="4419600"/>
            <a:ext cx="3648075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5881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versus Controllers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Controllers manipulate $</a:t>
            </a:r>
            <a:r>
              <a:rPr lang="en-US" dirty="0" smtClean="0"/>
              <a:t>scope</a:t>
            </a:r>
          </a:p>
          <a:p>
            <a:r>
              <a:rPr lang="en-US" dirty="0" smtClean="0"/>
              <a:t>Services can make HTTP requests</a:t>
            </a:r>
          </a:p>
          <a:p>
            <a:r>
              <a:rPr lang="en-US" dirty="0" smtClean="0"/>
              <a:t>Services can hold state</a:t>
            </a:r>
          </a:p>
          <a:p>
            <a:r>
              <a:rPr lang="en-US" dirty="0" smtClean="0"/>
              <a:t>Services are singletons</a:t>
            </a:r>
          </a:p>
          <a:p>
            <a:r>
              <a:rPr lang="en-US" dirty="0" smtClean="0"/>
              <a:t>Services can have logic</a:t>
            </a:r>
          </a:p>
        </p:txBody>
      </p:sp>
    </p:spTree>
    <p:extLst>
      <p:ext uri="{BB962C8B-B14F-4D97-AF65-F5344CB8AC3E}">
        <p14:creationId xmlns:p14="http://schemas.microsoft.com/office/powerpoint/2010/main" val="141200485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9621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anchorScroll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131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cacheFactory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2025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$locale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474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and $q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$q can build a promise object</a:t>
            </a:r>
          </a:p>
          <a:p>
            <a:r>
              <a:rPr lang="en-US" dirty="0" smtClean="0"/>
              <a:t>Follows </a:t>
            </a:r>
            <a:r>
              <a:rPr lang="en-US" dirty="0" err="1" smtClean="0"/>
              <a:t>CommonJS</a:t>
            </a:r>
            <a:r>
              <a:rPr lang="en-US" dirty="0" smtClean="0"/>
              <a:t> promise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69905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$timeout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6077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23735</TotalTime>
  <Words>95</Words>
  <Application>Microsoft Office PowerPoint</Application>
  <PresentationFormat>On-screen Show (4:3)</PresentationFormat>
  <Paragraphs>32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Consolas</vt:lpstr>
      <vt:lpstr>Myriad Pro</vt:lpstr>
      <vt:lpstr>Myriad Pro Light</vt:lpstr>
      <vt:lpstr>Segoe UI</vt:lpstr>
      <vt:lpstr>Verdana</vt:lpstr>
      <vt:lpstr>Wingdings</vt:lpstr>
      <vt:lpstr>1_SapphireTemplate</vt:lpstr>
      <vt:lpstr>Services</vt:lpstr>
      <vt:lpstr>What’s A Service?</vt:lpstr>
      <vt:lpstr>Services versus Controllers</vt:lpstr>
      <vt:lpstr>Built-in Services</vt:lpstr>
      <vt:lpstr>$anchorScroll</vt:lpstr>
      <vt:lpstr>$cacheFactory</vt:lpstr>
      <vt:lpstr>$locale</vt:lpstr>
      <vt:lpstr>Promises and $q</vt:lpstr>
      <vt:lpstr>$timeout</vt:lpstr>
      <vt:lpstr>$window and $document</vt:lpstr>
      <vt:lpstr>$exceptionHandler</vt:lpstr>
      <vt:lpstr>Overriding Services</vt:lpstr>
      <vt:lpstr>Decorating Services</vt:lpstr>
      <vt:lpstr>Resources</vt:lpstr>
      <vt:lpstr>Service Providers</vt:lpstr>
      <vt:lpstr>Creating Services - Value</vt:lpstr>
      <vt:lpstr>Creating services - constant</vt:lpstr>
      <vt:lpstr>Creating services - service</vt:lpstr>
      <vt:lpstr>Creating services- factory</vt:lpstr>
      <vt:lpstr>Creating services - providers</vt:lpstr>
      <vt:lpstr>HTTP Interceptors</vt:lpstr>
      <vt:lpstr>HTTP Transforms</vt:lpstr>
      <vt:lpstr>Summary</vt:lpstr>
    </vt:vector>
  </TitlesOfParts>
  <LinksUpToDate>false</LinksUpToDate>
  <SharedDoc>false</SharedDoc>
  <HyperlinkBase>http://www.pluralsight.com/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1833</cp:revision>
  <dcterms:created xsi:type="dcterms:W3CDTF">2007-12-27T20:50:38Z</dcterms:created>
  <dcterms:modified xsi:type="dcterms:W3CDTF">2013-11-26T23:47:14Z</dcterms:modified>
</cp:coreProperties>
</file>