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46" r:id="rId3"/>
    <p:sldId id="347" r:id="rId4"/>
    <p:sldId id="353" r:id="rId5"/>
    <p:sldId id="360" r:id="rId6"/>
    <p:sldId id="361" r:id="rId7"/>
    <p:sldId id="354" r:id="rId8"/>
    <p:sldId id="355" r:id="rId9"/>
    <p:sldId id="356" r:id="rId10"/>
    <p:sldId id="357" r:id="rId11"/>
    <p:sldId id="358" r:id="rId12"/>
    <p:sldId id="359" r:id="rId13"/>
    <p:sldId id="362" r:id="rId14"/>
    <p:sldId id="365" r:id="rId15"/>
    <p:sldId id="363" r:id="rId16"/>
    <p:sldId id="364" r:id="rId17"/>
    <p:sldId id="366" r:id="rId18"/>
    <p:sldId id="367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96" d="100"/>
          <a:sy n="96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expect(angular).</a:t>
            </a:r>
            <a:r>
              <a:rPr lang="en-US" dirty="0" err="1" smtClean="0"/>
              <a:t>toBe</a:t>
            </a:r>
            <a:r>
              <a:rPr lang="en-US" dirty="0" smtClean="0"/>
              <a:t>(testable)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easiest to create promises with $q</a:t>
            </a:r>
          </a:p>
          <a:p>
            <a:pPr lvl="1"/>
            <a:r>
              <a:rPr lang="en-US" dirty="0" smtClean="0"/>
              <a:t>Return “controlled” promise from a spy, mock, or fake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819400"/>
            <a:ext cx="6096000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4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HTTP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$</a:t>
            </a:r>
            <a:r>
              <a:rPr lang="en-US" dirty="0" err="1" smtClean="0"/>
              <a:t>httpBackend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37" y="2362200"/>
            <a:ext cx="755332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51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style for $http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819400"/>
            <a:ext cx="56007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750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Jasmine provides an API to make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43162"/>
            <a:ext cx="7096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1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test runner</a:t>
            </a:r>
          </a:p>
          <a:p>
            <a:pPr lvl="1"/>
            <a:r>
              <a:rPr lang="en-US" dirty="0" smtClean="0"/>
              <a:t>Easy install with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Works with Jasmine, Mocha, </a:t>
            </a:r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Works with Chrome, IE, Firefox, Phantom</a:t>
            </a:r>
            <a:endParaRPr lang="en-US" dirty="0"/>
          </a:p>
        </p:txBody>
      </p:sp>
      <p:pic>
        <p:nvPicPr>
          <p:cNvPr id="3074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2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 on Selenium (Java) and </a:t>
            </a:r>
            <a:r>
              <a:rPr lang="en-US" dirty="0" err="1" smtClean="0"/>
              <a:t>WebDriverJS</a:t>
            </a:r>
            <a:endParaRPr lang="en-US" dirty="0" smtClean="0"/>
          </a:p>
          <a:p>
            <a:r>
              <a:rPr lang="en-US" dirty="0" smtClean="0"/>
              <a:t>Test all layers by simulating a user</a:t>
            </a:r>
          </a:p>
          <a:p>
            <a:r>
              <a:rPr lang="en-US" dirty="0" smtClean="0"/>
              <a:t>Uses browser automation</a:t>
            </a:r>
            <a:endParaRPr lang="en-US" dirty="0"/>
          </a:p>
        </p:txBody>
      </p:sp>
      <p:pic>
        <p:nvPicPr>
          <p:cNvPr id="2052" name="Picture 4" descr="http://pascalprecht.github.io/slides/e2e-testing-with-protractor/img/protracto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948115" cy="15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87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protractor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protractor.conf.js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webdrivermanager</a:t>
            </a:r>
            <a:r>
              <a:rPr lang="en-US" dirty="0" smtClean="0"/>
              <a:t> to install Selenium and a driver</a:t>
            </a:r>
          </a:p>
          <a:p>
            <a:pPr lvl="1"/>
            <a:r>
              <a:rPr lang="en-US" dirty="0" smtClean="0"/>
              <a:t>Requires Java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52800"/>
            <a:ext cx="4467225" cy="1209675"/>
          </a:xfrm>
          <a:prstGeom prst="rect">
            <a:avLst/>
          </a:prstGeom>
        </p:spPr>
      </p:pic>
      <p:pic>
        <p:nvPicPr>
          <p:cNvPr id="4098" name="Picture 2" descr="Florian Fesse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2702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9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57375"/>
            <a:ext cx="7096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0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by.binding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move.title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movie.title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by.repeater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(‘movie in movies’).row(1)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by.options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(‘c for c in categories’)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Also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id, tag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3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Testability is a goal</a:t>
            </a:r>
          </a:p>
          <a:p>
            <a:r>
              <a:rPr lang="en-US" dirty="0" smtClean="0"/>
              <a:t>Many options for frameworks, runners, and workflows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is dynamic</a:t>
            </a:r>
          </a:p>
          <a:p>
            <a:pPr lvl="1"/>
            <a:r>
              <a:rPr lang="en-US" dirty="0" smtClean="0"/>
              <a:t>There is no help from a compiler</a:t>
            </a:r>
          </a:p>
          <a:p>
            <a:pPr lvl="1"/>
            <a:r>
              <a:rPr lang="en-US" dirty="0" smtClean="0"/>
              <a:t>Other options available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Testable code is generally well designed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en-US" dirty="0" smtClean="0"/>
              <a:t>DIP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30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helps us avoid global state and singletons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No need for “new” or namespaces</a:t>
            </a:r>
          </a:p>
          <a:p>
            <a:r>
              <a:rPr lang="en-US" dirty="0" smtClean="0"/>
              <a:t>Angular helps with separation of concerns</a:t>
            </a:r>
          </a:p>
          <a:p>
            <a:pPr lvl="1"/>
            <a:r>
              <a:rPr lang="en-US" dirty="0" smtClean="0"/>
              <a:t>Controllers don’t manipulate the DOM</a:t>
            </a:r>
          </a:p>
          <a:p>
            <a:pPr lvl="1"/>
            <a:r>
              <a:rPr lang="en-US" dirty="0" smtClean="0"/>
              <a:t>Templates don’t contain application logic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0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options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Mocha</a:t>
            </a:r>
          </a:p>
          <a:p>
            <a:r>
              <a:rPr lang="en-US" dirty="0" smtClean="0"/>
              <a:t>Runner options</a:t>
            </a:r>
          </a:p>
          <a:p>
            <a:pPr lvl="1"/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Chutzpah (Visual Studio)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3" y="1905000"/>
            <a:ext cx="8162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7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Matchers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815"/>
            <a:ext cx="8122416" cy="510376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toEqual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 objects or primitives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are equivalent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 objects or primitives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are the same object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toMatch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(pattern);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to string or regular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expression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pattern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match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toBeDefined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not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undefined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toBeUndefined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undefined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null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toBeTruthy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evaluates to true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toBeFalsy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evaluates to false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toContain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 array or string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contains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toBeLessThan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less than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toBeGreaterThan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greater than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expect(function(){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fn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();}).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(e);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 function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fn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throws exception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when executed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98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(angular-mock.js	)</a:t>
            </a:r>
          </a:p>
          <a:p>
            <a:pPr lvl="1"/>
            <a:r>
              <a:rPr lang="en-US" dirty="0" smtClean="0"/>
              <a:t>Bootstrap </a:t>
            </a:r>
            <a:r>
              <a:rPr lang="en-US" dirty="0" smtClean="0"/>
              <a:t>modules (module)</a:t>
            </a:r>
            <a:endParaRPr lang="en-US" dirty="0" smtClean="0"/>
          </a:p>
          <a:p>
            <a:pPr lvl="1"/>
            <a:r>
              <a:rPr lang="en-US" dirty="0" smtClean="0"/>
              <a:t>Test friendly injector </a:t>
            </a:r>
            <a:r>
              <a:rPr lang="en-US" dirty="0" smtClean="0"/>
              <a:t>method (inject)</a:t>
            </a:r>
            <a:endParaRPr lang="en-US" dirty="0" smtClean="0"/>
          </a:p>
          <a:p>
            <a:pPr lvl="1"/>
            <a:r>
              <a:rPr lang="en-US" dirty="0" smtClean="0"/>
              <a:t>Mock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429000"/>
            <a:ext cx="71151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1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module and inject to create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" y="2057400"/>
            <a:ext cx="7543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894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mock any service</a:t>
            </a:r>
          </a:p>
          <a:p>
            <a:pPr lvl="1"/>
            <a:r>
              <a:rPr lang="en-US" dirty="0" smtClean="0"/>
              <a:t>Jasmine provides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500" y="2819400"/>
            <a:ext cx="72390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00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25460</TotalTime>
  <Words>263</Words>
  <Application>Microsoft Office PowerPoint</Application>
  <PresentationFormat>On-screen Show (4:3)</PresentationFormat>
  <Paragraphs>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Why?</vt:lpstr>
      <vt:lpstr>How</vt:lpstr>
      <vt:lpstr>Setup</vt:lpstr>
      <vt:lpstr>Jasmine</vt:lpstr>
      <vt:lpstr>Jasmine Matchers</vt:lpstr>
      <vt:lpstr>Help</vt:lpstr>
      <vt:lpstr>First Spec</vt:lpstr>
      <vt:lpstr>Mocking</vt:lpstr>
      <vt:lpstr>Working With Promises</vt:lpstr>
      <vt:lpstr>Testing HTTP Interaction</vt:lpstr>
      <vt:lpstr>Expectations</vt:lpstr>
      <vt:lpstr>Spies</vt:lpstr>
      <vt:lpstr>Karma</vt:lpstr>
      <vt:lpstr>Protractor</vt:lpstr>
      <vt:lpstr>Getting Started</vt:lpstr>
      <vt:lpstr>Writing Tests</vt:lpstr>
      <vt:lpstr>Locators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1846</cp:revision>
  <dcterms:created xsi:type="dcterms:W3CDTF">2007-12-27T20:50:38Z</dcterms:created>
  <dcterms:modified xsi:type="dcterms:W3CDTF">2014-09-27T23:01:19Z</dcterms:modified>
</cp:coreProperties>
</file>