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5"/>
  </p:notesMasterIdLst>
  <p:handoutMasterIdLst>
    <p:handoutMasterId r:id="rId16"/>
  </p:handoutMasterIdLst>
  <p:sldIdLst>
    <p:sldId id="327" r:id="rId2"/>
    <p:sldId id="346" r:id="rId3"/>
    <p:sldId id="347" r:id="rId4"/>
    <p:sldId id="348" r:id="rId5"/>
    <p:sldId id="349" r:id="rId6"/>
    <p:sldId id="351" r:id="rId7"/>
    <p:sldId id="350" r:id="rId8"/>
    <p:sldId id="352" r:id="rId9"/>
    <p:sldId id="353" r:id="rId10"/>
    <p:sldId id="354" r:id="rId11"/>
    <p:sldId id="355" r:id="rId12"/>
    <p:sldId id="356" r:id="rId13"/>
    <p:sldId id="345" r:id="rId1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96" d="100"/>
          <a:sy n="96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plnkr.co/edit/H1ogebRPirOAAPQ4kQFe?p=previe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gmodules.org/popul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org/api/ngRoute.directive:ngView#usage_animations" TargetMode="External"/><Relationship Id="rId7" Type="http://schemas.openxmlformats.org/officeDocument/2006/relationships/hyperlink" Target="http://docs.angularjs.org/api/ng.directive:ngShow#usage_animations" TargetMode="External"/><Relationship Id="rId2" Type="http://schemas.openxmlformats.org/officeDocument/2006/relationships/hyperlink" Target="http://docs.angularjs.org/api/ng.directive:ngRepeat#usage_anim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angularjs.org/api/ng.directive:ngIf#usage_animations" TargetMode="External"/><Relationship Id="rId5" Type="http://schemas.openxmlformats.org/officeDocument/2006/relationships/hyperlink" Target="http://docs.angularjs.org/api/ng.directive:ngSwitch#usage_animations" TargetMode="External"/><Relationship Id="rId4" Type="http://schemas.openxmlformats.org/officeDocument/2006/relationships/hyperlink" Target="http://docs.angularjs.org/api/ng.directive:ngInclude#usage_anim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nkr.co/edit/bY70b3f3PpegDtpTWiKc?p=preview" TargetMode="External"/><Relationship Id="rId2" Type="http://schemas.openxmlformats.org/officeDocument/2006/relationships/hyperlink" Target="http://plnkr.co/edit/SZljRItnL986V821M7Ck?p=pre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nkr.co/edit/is0Icl9XsVkdQ3HTAJHZ?p=pre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lnkr.co/edit/MHDqQ5QyrsSDVRky9HF1?p=preview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Animations and UI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ngAnimate</a:t>
            </a:r>
            <a:r>
              <a:rPr lang="en-US" dirty="0" smtClean="0"/>
              <a:t> + Bootstrap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http://plnkr.co/edit/H1ogebRPirOAAPQ4kQFe?p=preview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3157537"/>
            <a:ext cx="46196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9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Grid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080715"/>
            <a:ext cx="6543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6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Scroll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486025"/>
            <a:ext cx="6276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34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Animations are built into </a:t>
            </a:r>
            <a:r>
              <a:rPr lang="en-US" dirty="0" err="1" smtClean="0"/>
              <a:t>ngAnimate</a:t>
            </a:r>
            <a:endParaRPr lang="en-US" dirty="0" smtClean="0"/>
          </a:p>
          <a:p>
            <a:r>
              <a:rPr lang="en-US" dirty="0" smtClean="0"/>
              <a:t>Third party modules provide additional directives and services</a:t>
            </a:r>
          </a:p>
          <a:p>
            <a:r>
              <a:rPr lang="en-US" dirty="0">
                <a:hlinkClick r:id="rId2"/>
              </a:rPr>
              <a:t>http://ngmodules.org/popular</a:t>
            </a:r>
            <a:endParaRPr lang="en-US" dirty="0" smtClean="0"/>
          </a:p>
          <a:p>
            <a:pPr lvl="1"/>
            <a:r>
              <a:rPr lang="en-US" dirty="0" smtClean="0"/>
              <a:t>UI Bootstrap</a:t>
            </a:r>
          </a:p>
          <a:p>
            <a:pPr lvl="1"/>
            <a:r>
              <a:rPr lang="en-US" dirty="0" err="1" smtClean="0"/>
              <a:t>ngTable</a:t>
            </a:r>
            <a:endParaRPr lang="en-US" dirty="0" smtClean="0"/>
          </a:p>
          <a:p>
            <a:pPr lvl="1"/>
            <a:r>
              <a:rPr lang="en-US" dirty="0" err="1" smtClean="0"/>
              <a:t>ngUpload</a:t>
            </a:r>
            <a:endParaRPr lang="en-US" dirty="0" smtClean="0"/>
          </a:p>
          <a:p>
            <a:pPr lvl="1"/>
            <a:r>
              <a:rPr lang="en-US" dirty="0" err="1" smtClean="0"/>
              <a:t>uiRouter</a:t>
            </a:r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ngAnimate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angular-animate.js</a:t>
            </a:r>
          </a:p>
          <a:p>
            <a:r>
              <a:rPr lang="en-US" dirty="0" smtClean="0"/>
              <a:t>Supports CSS transition, CSS </a:t>
            </a:r>
            <a:r>
              <a:rPr lang="en-US" dirty="0" err="1" smtClean="0"/>
              <a:t>keyframe</a:t>
            </a:r>
            <a:r>
              <a:rPr lang="en-US" dirty="0" smtClean="0"/>
              <a:t>, and JavaScript animations</a:t>
            </a:r>
          </a:p>
          <a:p>
            <a:r>
              <a:rPr lang="en-US" dirty="0" smtClean="0"/>
              <a:t>Uses $animate and $</a:t>
            </a:r>
            <a:r>
              <a:rPr lang="en-US" dirty="0" err="1" smtClean="0"/>
              <a:t>animateProvider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2600" y="3143250"/>
            <a:ext cx="52959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3936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Animations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57454"/>
              </p:ext>
            </p:extLst>
          </p:nvPr>
        </p:nvGraphicFramePr>
        <p:xfrm>
          <a:off x="1116806" y="1447800"/>
          <a:ext cx="6910388" cy="368808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3455194"/>
                <a:gridCol w="3455194"/>
              </a:tblGrid>
              <a:tr h="3412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Directive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Supported Animations</a:t>
                      </a:r>
                      <a:endParaRPr lang="en-US" b="1">
                        <a:effectLst/>
                      </a:endParaRPr>
                    </a:p>
                  </a:txBody>
                  <a:tcPr marL="76200" marR="76200" marT="76200" marB="76200" anchor="b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2"/>
                        </a:rPr>
                        <a:t>ngRepeat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enter, leave, and move</a:t>
                      </a:r>
                    </a:p>
                  </a:txBody>
                  <a:tcPr marL="76200" marR="76200" marT="76200" marB="76200"/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3"/>
                        </a:rPr>
                        <a:t>ngView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4"/>
                        </a:rPr>
                        <a:t>ngInclude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5"/>
                        </a:rPr>
                        <a:t>ngSwitch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6"/>
                        </a:rPr>
                        <a:t>ngIf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enter and leave</a:t>
                      </a:r>
                    </a:p>
                  </a:txBody>
                  <a:tcPr marL="76200" marR="76200" marT="76200" marB="76200"/>
                </a:tc>
              </a:tr>
              <a:tr h="34120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>
                          <a:effectLst/>
                          <a:hlinkClick r:id="rId7"/>
                        </a:rPr>
                        <a:t>ngClass or {{class}}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 and remove</a:t>
                      </a:r>
                    </a:p>
                  </a:txBody>
                  <a:tcPr marL="76200" marR="76200" marT="76200" marB="76200"/>
                </a:tc>
              </a:tr>
              <a:tr h="560542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 err="1">
                          <a:effectLst/>
                          <a:hlinkClick r:id="rId7"/>
                        </a:rPr>
                        <a:t>ngShow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 &amp; 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ngHide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 and remove (the </a:t>
                      </a:r>
                      <a:r>
                        <a:rPr lang="en-US" dirty="0" err="1">
                          <a:effectLst/>
                        </a:rPr>
                        <a:t>ng</a:t>
                      </a:r>
                      <a:r>
                        <a:rPr lang="en-US" dirty="0">
                          <a:effectLst/>
                        </a:rPr>
                        <a:t>-hide class value)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1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Touch of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Built in animations use a pair of classes for animations</a:t>
            </a:r>
          </a:p>
          <a:p>
            <a:r>
              <a:rPr lang="en-US" dirty="0" smtClean="0"/>
              <a:t>Classes managed by $animate</a:t>
            </a:r>
          </a:p>
          <a:p>
            <a:r>
              <a:rPr lang="en-US" dirty="0" smtClean="0"/>
              <a:t>Just need to provide the CSS definitions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3581400"/>
            <a:ext cx="404812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665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 class is added first (</a:t>
            </a:r>
            <a:r>
              <a:rPr lang="en-US" dirty="0" err="1" smtClean="0"/>
              <a:t>ng</a:t>
            </a:r>
            <a:r>
              <a:rPr lang="en-US" dirty="0" smtClean="0"/>
              <a:t>-enter)</a:t>
            </a:r>
          </a:p>
          <a:p>
            <a:r>
              <a:rPr lang="en-US" dirty="0" smtClean="0"/>
              <a:t>Active class is added second (</a:t>
            </a:r>
            <a:r>
              <a:rPr lang="en-US" dirty="0" err="1" smtClean="0"/>
              <a:t>ng</a:t>
            </a:r>
            <a:r>
              <a:rPr lang="en-US" dirty="0" smtClean="0"/>
              <a:t>-enter-active)</a:t>
            </a:r>
          </a:p>
          <a:p>
            <a:r>
              <a:rPr lang="en-US" dirty="0" smtClean="0"/>
              <a:t>Both classes removed when animation complete</a:t>
            </a:r>
          </a:p>
          <a:p>
            <a:r>
              <a:rPr lang="en-US" dirty="0" smtClean="0"/>
              <a:t>Can also create custom animations in JavaScript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1175" y="3048000"/>
            <a:ext cx="558165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80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Hide and Show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use !important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2587" y="2209800"/>
            <a:ext cx="5838825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715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plnkr.co/edit/SZljRItnL986V821M7Ck?p=preview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ngRepeat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plnkr.co/edit/bY70b3f3PpegDtpTWiKc?p=preview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ngView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plnkr.co/edit/is0Icl9XsVkdQ3HTAJHZ?p=preview</a:t>
            </a:r>
            <a:endParaRPr lang="en-US" dirty="0" smtClean="0"/>
          </a:p>
          <a:p>
            <a:pPr lvl="1"/>
            <a:r>
              <a:rPr lang="en-US" dirty="0" smtClean="0"/>
              <a:t>($animate in custom directive)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34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Only Bootstrap.css and Angular required</a:t>
            </a:r>
          </a:p>
          <a:p>
            <a:pPr lvl="1"/>
            <a:r>
              <a:rPr lang="en-US" dirty="0" smtClean="0"/>
              <a:t>No jQuery, no bootstrap.js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419600"/>
            <a:ext cx="634365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712" y="3243262"/>
            <a:ext cx="68865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969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://plnkr.co/edit/MHDqQ5QyrsSDVRky9HF1?p=preview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619" y="2590800"/>
            <a:ext cx="66347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060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23908</TotalTime>
  <Words>209</Words>
  <Application>Microsoft Office PowerPoint</Application>
  <PresentationFormat>On-screen Show (4:3)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Animations and UI</vt:lpstr>
      <vt:lpstr>ngAnimate</vt:lpstr>
      <vt:lpstr>Built-In Animations</vt:lpstr>
      <vt:lpstr>A Touch of CSS</vt:lpstr>
      <vt:lpstr>CSS Classes</vt:lpstr>
      <vt:lpstr>Hide and Show</vt:lpstr>
      <vt:lpstr>Samples</vt:lpstr>
      <vt:lpstr>UI Bootstrap</vt:lpstr>
      <vt:lpstr>Accordion</vt:lpstr>
      <vt:lpstr>Alert</vt:lpstr>
      <vt:lpstr>UI Grid</vt:lpstr>
      <vt:lpstr>Infinite Scroll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1840</cp:revision>
  <dcterms:created xsi:type="dcterms:W3CDTF">2007-12-27T20:50:38Z</dcterms:created>
  <dcterms:modified xsi:type="dcterms:W3CDTF">2014-09-28T00:05:32Z</dcterms:modified>
</cp:coreProperties>
</file>