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5"/>
  </p:notesMasterIdLst>
  <p:handoutMasterIdLst>
    <p:handoutMasterId r:id="rId26"/>
  </p:handout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8" r:id="rId12"/>
    <p:sldId id="339" r:id="rId13"/>
    <p:sldId id="340" r:id="rId14"/>
    <p:sldId id="337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96" d="100"/>
          <a:sy n="96" d="100"/>
        </p:scale>
        <p:origin x="125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2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67714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78582"/>
            <a:ext cx="1362075" cy="36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/>
            <a:r>
              <a:rPr lang="en-US" dirty="0" smtClean="0"/>
              <a:t>ECMAScript 6</a:t>
            </a:r>
            <a:br>
              <a:rPr lang="en-US" dirty="0" smtClean="0"/>
            </a:br>
            <a:r>
              <a:rPr lang="en-US" dirty="0" smtClean="0"/>
              <a:t>(JavaScript </a:t>
            </a:r>
            <a:r>
              <a:rPr lang="en-US" dirty="0" err="1" smtClean="0"/>
              <a:t>v.next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09800"/>
            <a:ext cx="64198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84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1924050"/>
            <a:ext cx="45243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40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095500"/>
            <a:ext cx="58864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80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of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00287"/>
            <a:ext cx="57912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34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81200"/>
            <a:ext cx="634913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36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81200"/>
            <a:ext cx="46101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67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528762"/>
            <a:ext cx="65627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35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Get 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57287"/>
            <a:ext cx="58674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82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37198"/>
            <a:ext cx="4419600" cy="427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464" y="2133600"/>
            <a:ext cx="6057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13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2190750"/>
            <a:ext cx="64198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68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696200" cy="4495800"/>
          </a:xfrm>
        </p:spPr>
        <p:txBody>
          <a:bodyPr/>
          <a:lstStyle/>
          <a:p>
            <a:r>
              <a:rPr lang="en-US" dirty="0" smtClean="0"/>
              <a:t>First substantial addition to JavaScript since inception</a:t>
            </a:r>
            <a:endParaRPr lang="en-US" dirty="0"/>
          </a:p>
        </p:txBody>
      </p:sp>
      <p:pic>
        <p:nvPicPr>
          <p:cNvPr id="1028" name="Picture 4" descr="http://tom-barker.com/images/JavaScriptTimel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7" y="2743200"/>
            <a:ext cx="8153400" cy="351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646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and 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524000"/>
            <a:ext cx="5257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38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2328862"/>
            <a:ext cx="44672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36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919287"/>
            <a:ext cx="6800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71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ES6 is the future!</a:t>
            </a:r>
            <a:endParaRPr lang="en-US" dirty="0"/>
          </a:p>
        </p:txBody>
      </p:sp>
      <p:pic>
        <p:nvPicPr>
          <p:cNvPr id="2050" name="Picture 2" descr="http://cdn.sencha.io/img/20130807-es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0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232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78719"/>
            <a:ext cx="8424839" cy="50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27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86000"/>
            <a:ext cx="58864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06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2124075"/>
            <a:ext cx="48577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72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Destructuring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84" y="1466353"/>
            <a:ext cx="4314825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560" y="4105026"/>
            <a:ext cx="57816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49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209800"/>
            <a:ext cx="51149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93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667000"/>
            <a:ext cx="6287088" cy="16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17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3" y="1563053"/>
            <a:ext cx="4895850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3204210"/>
            <a:ext cx="63531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34112</TotalTime>
  <Words>52</Words>
  <Application>Microsoft Office PowerPoint</Application>
  <PresentationFormat>On-screen Show (4:3)</PresentationFormat>
  <Paragraphs>27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ECMAScript 6 (JavaScript v.next)</vt:lpstr>
      <vt:lpstr>Why?</vt:lpstr>
      <vt:lpstr>When?</vt:lpstr>
      <vt:lpstr>Block Scope</vt:lpstr>
      <vt:lpstr>Default Parameter Values</vt:lpstr>
      <vt:lpstr>Destructuring</vt:lpstr>
      <vt:lpstr>Rest Parameters</vt:lpstr>
      <vt:lpstr>Spread</vt:lpstr>
      <vt:lpstr>Templates</vt:lpstr>
      <vt:lpstr>Arrow Functions</vt:lpstr>
      <vt:lpstr>Generators</vt:lpstr>
      <vt:lpstr>Iterators</vt:lpstr>
      <vt:lpstr>for of</vt:lpstr>
      <vt:lpstr>Comprehensions</vt:lpstr>
      <vt:lpstr>Classes</vt:lpstr>
      <vt:lpstr>Class Constructors</vt:lpstr>
      <vt:lpstr>Class Get Set</vt:lpstr>
      <vt:lpstr>Base Classes</vt:lpstr>
      <vt:lpstr>Modules</vt:lpstr>
      <vt:lpstr>Set and Maps</vt:lpstr>
      <vt:lpstr>Proxies</vt:lpstr>
      <vt:lpstr>Promises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1907</cp:revision>
  <dcterms:created xsi:type="dcterms:W3CDTF">2007-12-27T20:50:38Z</dcterms:created>
  <dcterms:modified xsi:type="dcterms:W3CDTF">2014-09-27T23:57:20Z</dcterms:modified>
</cp:coreProperties>
</file>