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48" r:id="rId3"/>
    <p:sldId id="361" r:id="rId4"/>
    <p:sldId id="349" r:id="rId5"/>
    <p:sldId id="360" r:id="rId6"/>
    <p:sldId id="363" r:id="rId7"/>
    <p:sldId id="364" r:id="rId8"/>
    <p:sldId id="356" r:id="rId9"/>
    <p:sldId id="357" r:id="rId10"/>
    <p:sldId id="359" r:id="rId11"/>
    <p:sldId id="358" r:id="rId12"/>
    <p:sldId id="365" r:id="rId13"/>
    <p:sldId id="353" r:id="rId14"/>
    <p:sldId id="352" r:id="rId15"/>
    <p:sldId id="350" r:id="rId16"/>
    <p:sldId id="351" r:id="rId17"/>
    <p:sldId id="362" r:id="rId18"/>
    <p:sldId id="346" r:id="rId19"/>
    <p:sldId id="355" r:id="rId20"/>
    <p:sldId id="347" r:id="rId21"/>
    <p:sldId id="345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3" autoAdjust="0"/>
    <p:restoredTop sz="94627" autoAdjust="0"/>
  </p:normalViewPr>
  <p:slideViewPr>
    <p:cSldViewPr>
      <p:cViewPr varScale="1">
        <p:scale>
          <a:sx n="62" d="100"/>
          <a:sy n="62" d="100"/>
        </p:scale>
        <p:origin x="72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Views, Forms, $Scope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{{ binding }}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$apply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call apply during an apply</a:t>
            </a:r>
          </a:p>
          <a:p>
            <a:r>
              <a:rPr lang="en-US" dirty="0" smtClean="0"/>
              <a:t>Promises technically don’t resolve until there is a digest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743200"/>
            <a:ext cx="6029325" cy="295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781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$watch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$watch provides th</a:t>
            </a:r>
            <a:r>
              <a:rPr lang="en-US" dirty="0" smtClean="0"/>
              <a:t>e ability to listen for changes</a:t>
            </a:r>
          </a:p>
          <a:p>
            <a:r>
              <a:rPr lang="en-US" dirty="0" smtClean="0"/>
              <a:t>Beware of digest iterations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3286125"/>
            <a:ext cx="546735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6553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FormController</a:t>
            </a:r>
            <a:r>
              <a:rPr lang="en-US" dirty="0" smtClean="0"/>
              <a:t> can attach to named forms</a:t>
            </a:r>
          </a:p>
          <a:p>
            <a:pPr lvl="1"/>
            <a:r>
              <a:rPr lang="en-US" dirty="0" smtClean="0"/>
              <a:t>Tracks state and validity</a:t>
            </a:r>
          </a:p>
          <a:p>
            <a:pPr lvl="1"/>
            <a:r>
              <a:rPr lang="en-US" dirty="0" smtClean="0"/>
              <a:t>Adds and removes CSS classes to help drive UI</a:t>
            </a:r>
          </a:p>
          <a:p>
            <a:pPr lvl="1"/>
            <a:r>
              <a:rPr lang="en-US" dirty="0" smtClean="0"/>
              <a:t>Published into scope when given a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262" y="3286125"/>
            <a:ext cx="875347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2489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FormController</a:t>
            </a:r>
            <a:r>
              <a:rPr lang="en-US" dirty="0" smtClean="0"/>
              <a:t> adds and removes CSS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-valid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-invalid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-pristine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-dirty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0" y="3505200"/>
            <a:ext cx="342900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4511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understand HTML5 validation attributes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attern</a:t>
            </a:r>
          </a:p>
          <a:p>
            <a:pPr lvl="1"/>
            <a:r>
              <a:rPr lang="en-US" dirty="0" smtClean="0"/>
              <a:t>number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mail  /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ax / 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25" y="3886200"/>
            <a:ext cx="721995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7797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Formatting and modifying model data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err="1" smtClean="0"/>
              <a:t>limitTo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owercase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err="1" smtClean="0"/>
              <a:t>orderBy</a:t>
            </a:r>
            <a:endParaRPr lang="en-US" dirty="0" smtClean="0"/>
          </a:p>
          <a:p>
            <a:pPr lvl="1"/>
            <a:r>
              <a:rPr lang="en-US" dirty="0" smtClean="0"/>
              <a:t>uppercase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8600" y="2590800"/>
            <a:ext cx="288607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4262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an input parameter, return an output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2819400"/>
            <a:ext cx="501015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70537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and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 are declarative specifications for the UI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Markup</a:t>
            </a:r>
          </a:p>
          <a:p>
            <a:pPr lvl="1"/>
            <a:r>
              <a:rPr lang="en-US" dirty="0" smtClean="0"/>
              <a:t>Filters</a:t>
            </a:r>
          </a:p>
          <a:p>
            <a:r>
              <a:rPr lang="en-US" dirty="0" smtClean="0"/>
              <a:t>Views are compiled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7400" y="3429000"/>
            <a:ext cx="4410075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5737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ngInclude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for partial views</a:t>
            </a:r>
          </a:p>
          <a:p>
            <a:pPr lvl="1"/>
            <a:r>
              <a:rPr lang="en-US" dirty="0" smtClean="0"/>
              <a:t>Fetches and compiles an HTML fragment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512" y="3090862"/>
            <a:ext cx="4752975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4707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Swaps DOM structure based on an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2819400"/>
            <a:ext cx="559117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38971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and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$scope provides data to a view</a:t>
            </a:r>
          </a:p>
          <a:p>
            <a:r>
              <a:rPr lang="en-US" dirty="0" smtClean="0"/>
              <a:t>$scope is an execution context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2771775"/>
            <a:ext cx="50292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7593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For Internet Explorer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currently supports IE8+</a:t>
            </a:r>
          </a:p>
          <a:p>
            <a:r>
              <a:rPr lang="en-US" dirty="0" smtClean="0"/>
              <a:t>For IE &lt; 8</a:t>
            </a:r>
          </a:p>
          <a:p>
            <a:pPr lvl="1"/>
            <a:r>
              <a:rPr lang="en-US" dirty="0" err="1" smtClean="0"/>
              <a:t>Polyfill</a:t>
            </a:r>
            <a:r>
              <a:rPr lang="en-US" dirty="0" smtClean="0"/>
              <a:t> </a:t>
            </a:r>
            <a:r>
              <a:rPr lang="en-US" dirty="0" err="1" smtClean="0"/>
              <a:t>JSON.stringify</a:t>
            </a:r>
            <a:endParaRPr lang="en-US" dirty="0" smtClean="0"/>
          </a:p>
          <a:p>
            <a:pPr lvl="1"/>
            <a:r>
              <a:rPr lang="en-US" dirty="0" smtClean="0"/>
              <a:t>Beware of custom element tags</a:t>
            </a:r>
          </a:p>
          <a:p>
            <a:pPr lvl="1"/>
            <a:r>
              <a:rPr lang="en-US" dirty="0" smtClean="0"/>
              <a:t>Beware of using “finally”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s://encrypted-tbn3.gstatic.com/images?q=tbn:ANd9GcSoQk7oDkbw4XO-iJYWPR3Yc8bJNU3vxHB2pXo4sq-FX1MEyuz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5562600" cy="319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3807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Scopes and views work together</a:t>
            </a:r>
          </a:p>
          <a:p>
            <a:pPr lvl="1"/>
            <a:r>
              <a:rPr lang="en-US" dirty="0" smtClean="0"/>
              <a:t>Scopes form a tree structure in memory</a:t>
            </a:r>
            <a:endParaRPr lang="en-US" dirty="0" smtClean="0"/>
          </a:p>
          <a:p>
            <a:r>
              <a:rPr lang="en-US" dirty="0" smtClean="0"/>
              <a:t>Angular has a digest cycle</a:t>
            </a:r>
          </a:p>
          <a:p>
            <a:r>
              <a:rPr lang="en-US" dirty="0" err="1" smtClean="0"/>
              <a:t>FormController</a:t>
            </a:r>
            <a:r>
              <a:rPr lang="en-US" dirty="0" smtClean="0"/>
              <a:t> helps </a:t>
            </a:r>
            <a:r>
              <a:rPr lang="en-US" smtClean="0"/>
              <a:t>with validation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Evaluated against $scope</a:t>
            </a:r>
          </a:p>
          <a:p>
            <a:r>
              <a:rPr lang="en-US" dirty="0" smtClean="0"/>
              <a:t>Forgiving</a:t>
            </a:r>
          </a:p>
          <a:p>
            <a:r>
              <a:rPr lang="en-US" dirty="0" smtClean="0"/>
              <a:t>No control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12" y="4119716"/>
            <a:ext cx="4600575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2971800"/>
            <a:ext cx="320040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68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objects use prototypal inheritance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the top object</a:t>
            </a:r>
            <a:endParaRPr lang="en-US" dirty="0"/>
          </a:p>
        </p:txBody>
      </p:sp>
      <p:pic>
        <p:nvPicPr>
          <p:cNvPr id="1026" name="Picture 2" descr="http://docs.angularjs.org/img/guide/concepts-sco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466974"/>
            <a:ext cx="62103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75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$scope and the 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$scope mimics the DOM</a:t>
            </a:r>
          </a:p>
          <a:p>
            <a:pPr lvl="1"/>
            <a:r>
              <a:rPr lang="en-US" dirty="0" smtClean="0"/>
              <a:t>Attached to elements in the tree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00400"/>
            <a:ext cx="64865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88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Implications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 $scope can read parent properties</a:t>
            </a:r>
          </a:p>
          <a:p>
            <a:pPr lvl="1"/>
            <a:r>
              <a:rPr lang="en-US" dirty="0" smtClean="0"/>
              <a:t>Can override parent properties, too</a:t>
            </a:r>
          </a:p>
          <a:p>
            <a:r>
              <a:rPr lang="en-US" dirty="0" smtClean="0"/>
              <a:t>Makes sharing easy</a:t>
            </a:r>
          </a:p>
          <a:p>
            <a:pPr lvl="1"/>
            <a:r>
              <a:rPr lang="en-US" dirty="0" smtClean="0"/>
              <a:t>Beware of unwanted side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3063363"/>
            <a:ext cx="681990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 bwMode="auto">
          <a:xfrm>
            <a:off x="533400" y="4572000"/>
            <a:ext cx="533400" cy="3048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85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 an expression against the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1100" y="2752725"/>
            <a:ext cx="6781800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7886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Emit and broadcast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2125" y="2362200"/>
            <a:ext cx="561975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6029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and Digest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 are plain objects</a:t>
            </a:r>
          </a:p>
          <a:p>
            <a:r>
              <a:rPr lang="en-US" dirty="0" smtClean="0"/>
              <a:t>Changes detected using snapshot change detection</a:t>
            </a:r>
          </a:p>
          <a:p>
            <a:r>
              <a:rPr lang="en-US" dirty="0"/>
              <a:t>Model mutation not seen </a:t>
            </a:r>
            <a:r>
              <a:rPr lang="en-US" dirty="0" smtClean="0"/>
              <a:t>until </a:t>
            </a:r>
            <a:r>
              <a:rPr lang="en-US" dirty="0"/>
              <a:t>$</a:t>
            </a:r>
            <a:r>
              <a:rPr lang="en-US" dirty="0" smtClean="0"/>
              <a:t>apply called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docs.angularjs.org/img/guide/concepts-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34671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270" y="2819400"/>
            <a:ext cx="379095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2450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25349</TotalTime>
  <Words>322</Words>
  <Application>Microsoft Office PowerPoint</Application>
  <PresentationFormat>On-screen Show (4:3)</PresentationFormat>
  <Paragraphs>88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Views, Forms, $Scope</vt:lpstr>
      <vt:lpstr>Scopes and Views</vt:lpstr>
      <vt:lpstr>Binding Expressions</vt:lpstr>
      <vt:lpstr>Scope Inheritance</vt:lpstr>
      <vt:lpstr>$scope and the DOM</vt:lpstr>
      <vt:lpstr>Inheritance Implications</vt:lpstr>
      <vt:lpstr>ngInit</vt:lpstr>
      <vt:lpstr>Scope Communication</vt:lpstr>
      <vt:lpstr>Apply and Digest</vt:lpstr>
      <vt:lpstr>Other $apply considerations</vt:lpstr>
      <vt:lpstr>$watch</vt:lpstr>
      <vt:lpstr>Working With Forms</vt:lpstr>
      <vt:lpstr>Validation and CSS</vt:lpstr>
      <vt:lpstr>Validation</vt:lpstr>
      <vt:lpstr>Filters</vt:lpstr>
      <vt:lpstr>Custom Filters</vt:lpstr>
      <vt:lpstr>Templates and Views</vt:lpstr>
      <vt:lpstr>ngInclude</vt:lpstr>
      <vt:lpstr>ngSwitch</vt:lpstr>
      <vt:lpstr>Some Notes For Internet Explorer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1858</cp:revision>
  <dcterms:created xsi:type="dcterms:W3CDTF">2007-12-27T20:50:38Z</dcterms:created>
  <dcterms:modified xsi:type="dcterms:W3CDTF">2013-11-29T05:46:32Z</dcterms:modified>
</cp:coreProperties>
</file>