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1"/>
  </p:notesMasterIdLst>
  <p:handoutMasterIdLst>
    <p:handoutMasterId r:id="rId22"/>
  </p:handoutMasterIdLst>
  <p:sldIdLst>
    <p:sldId id="327" r:id="rId2"/>
    <p:sldId id="346" r:id="rId3"/>
    <p:sldId id="347" r:id="rId4"/>
    <p:sldId id="353" r:id="rId5"/>
    <p:sldId id="360" r:id="rId6"/>
    <p:sldId id="361" r:id="rId7"/>
    <p:sldId id="354" r:id="rId8"/>
    <p:sldId id="355" r:id="rId9"/>
    <p:sldId id="356" r:id="rId10"/>
    <p:sldId id="357" r:id="rId11"/>
    <p:sldId id="358" r:id="rId12"/>
    <p:sldId id="359" r:id="rId13"/>
    <p:sldId id="362" r:id="rId14"/>
    <p:sldId id="365" r:id="rId15"/>
    <p:sldId id="363" r:id="rId16"/>
    <p:sldId id="364" r:id="rId17"/>
    <p:sldId id="366" r:id="rId18"/>
    <p:sldId id="367" r:id="rId19"/>
    <p:sldId id="345" r:id="rId20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 varScale="1">
        <p:scale>
          <a:sx n="56" d="100"/>
          <a:sy n="56" d="100"/>
        </p:scale>
        <p:origin x="87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Testing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expect(angular).</a:t>
            </a:r>
            <a:r>
              <a:rPr lang="en-US" dirty="0" err="1" smtClean="0"/>
              <a:t>toBe</a:t>
            </a:r>
            <a:r>
              <a:rPr lang="en-US" dirty="0" smtClean="0"/>
              <a:t>(testable)</a:t>
            </a:r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10225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Promises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 easiest to create promises with $q</a:t>
            </a:r>
          </a:p>
          <a:p>
            <a:pPr lvl="1"/>
            <a:r>
              <a:rPr lang="en-US" dirty="0" smtClean="0"/>
              <a:t>Return “controlled” promise from a spy, mock, or fake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800" y="2819400"/>
            <a:ext cx="6096000" cy="2543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046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HTTP Interaction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$</a:t>
            </a:r>
            <a:r>
              <a:rPr lang="en-US" dirty="0" err="1" smtClean="0"/>
              <a:t>httpBackend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337" y="2362200"/>
            <a:ext cx="7553325" cy="3267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1511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Alternate style for $http interaction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7800" y="2819400"/>
            <a:ext cx="5600700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3750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Jasmine provides an API to make spies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43162"/>
            <a:ext cx="70961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31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Continuous test runner</a:t>
            </a:r>
          </a:p>
          <a:p>
            <a:pPr lvl="1"/>
            <a:r>
              <a:rPr lang="en-US" dirty="0" smtClean="0"/>
              <a:t>Easy install with </a:t>
            </a:r>
            <a:r>
              <a:rPr lang="en-US" dirty="0" err="1" smtClean="0"/>
              <a:t>npm</a:t>
            </a:r>
            <a:endParaRPr lang="en-US" dirty="0" smtClean="0"/>
          </a:p>
          <a:p>
            <a:pPr lvl="1"/>
            <a:r>
              <a:rPr lang="en-US" dirty="0" smtClean="0"/>
              <a:t>Works with Jasmine, Mocha, </a:t>
            </a:r>
            <a:r>
              <a:rPr lang="en-US" dirty="0" err="1" smtClean="0"/>
              <a:t>Qunit</a:t>
            </a:r>
            <a:endParaRPr lang="en-US" dirty="0" smtClean="0"/>
          </a:p>
          <a:p>
            <a:pPr lvl="1"/>
            <a:r>
              <a:rPr lang="en-US" dirty="0" smtClean="0"/>
              <a:t>Works with Chrome, IE, Firefox, Phantom</a:t>
            </a:r>
            <a:endParaRPr lang="en-US" dirty="0"/>
          </a:p>
        </p:txBody>
      </p:sp>
      <p:pic>
        <p:nvPicPr>
          <p:cNvPr id="3074" name="Picture 2" descr="Karma - Spectacular Test Runner for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05200"/>
            <a:ext cx="27432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127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Protractor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Built on Selenium (Java) and </a:t>
            </a:r>
            <a:r>
              <a:rPr lang="en-US" dirty="0" err="1" smtClean="0"/>
              <a:t>WebDriverJS</a:t>
            </a:r>
            <a:endParaRPr lang="en-US" dirty="0" smtClean="0"/>
          </a:p>
          <a:p>
            <a:r>
              <a:rPr lang="en-US" dirty="0" smtClean="0"/>
              <a:t>Test all layers by simulating a user</a:t>
            </a:r>
          </a:p>
          <a:p>
            <a:r>
              <a:rPr lang="en-US" dirty="0" smtClean="0"/>
              <a:t>Uses browser automation</a:t>
            </a:r>
            <a:endParaRPr lang="en-US" dirty="0"/>
          </a:p>
        </p:txBody>
      </p:sp>
      <p:pic>
        <p:nvPicPr>
          <p:cNvPr id="2052" name="Picture 4" descr="http://pascalprecht.github.io/slides/e2e-testing-with-protractor/img/protractor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0"/>
            <a:ext cx="6948115" cy="156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887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 protractor with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smtClean="0"/>
              <a:t>Create protractor.conf.js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webdrivermanager</a:t>
            </a:r>
            <a:r>
              <a:rPr lang="en-US" dirty="0" smtClean="0"/>
              <a:t> to install Selenium and a driver</a:t>
            </a:r>
          </a:p>
          <a:p>
            <a:pPr lvl="1"/>
            <a:r>
              <a:rPr lang="en-US" dirty="0" smtClean="0"/>
              <a:t>Requires Java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352800"/>
            <a:ext cx="44672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91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857375"/>
            <a:ext cx="70961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701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by.binding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move.title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by.model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movie.title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by.repeater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(‘movie in movies’).row(1)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by.options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(‘c for c in categories’)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Also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id, tag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835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Testability is a goal</a:t>
            </a:r>
          </a:p>
          <a:p>
            <a:r>
              <a:rPr lang="en-US" dirty="0" smtClean="0"/>
              <a:t>Many options for frameworks, runners, and workflows</a:t>
            </a:r>
            <a:endParaRPr lang="en-US" dirty="0"/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441960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88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 is dynamic</a:t>
            </a:r>
          </a:p>
          <a:p>
            <a:pPr lvl="1"/>
            <a:r>
              <a:rPr lang="en-US" dirty="0" smtClean="0"/>
              <a:t>There is no help from a compiler</a:t>
            </a:r>
          </a:p>
          <a:p>
            <a:pPr lvl="1"/>
            <a:r>
              <a:rPr lang="en-US" dirty="0" smtClean="0"/>
              <a:t>Other options available (</a:t>
            </a:r>
            <a:r>
              <a:rPr lang="en-US" dirty="0" err="1" smtClean="0"/>
              <a:t>TypeScript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Testable code is generally well designed</a:t>
            </a:r>
          </a:p>
          <a:p>
            <a:pPr lvl="1"/>
            <a:r>
              <a:rPr lang="en-US" dirty="0" smtClean="0"/>
              <a:t>SRP</a:t>
            </a:r>
          </a:p>
          <a:p>
            <a:pPr lvl="1"/>
            <a:r>
              <a:rPr lang="en-US" dirty="0" smtClean="0"/>
              <a:t>DIP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30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 helps us avoid global state and singletons</a:t>
            </a:r>
          </a:p>
          <a:p>
            <a:pPr lvl="1"/>
            <a:r>
              <a:rPr lang="en-US" dirty="0" smtClean="0"/>
              <a:t>Dependency injection</a:t>
            </a:r>
          </a:p>
          <a:p>
            <a:pPr lvl="1"/>
            <a:r>
              <a:rPr lang="en-US" dirty="0" smtClean="0"/>
              <a:t>No need for “new” or namespaces</a:t>
            </a:r>
          </a:p>
          <a:p>
            <a:r>
              <a:rPr lang="en-US" dirty="0" smtClean="0"/>
              <a:t>Angular helps with separation of concerns</a:t>
            </a:r>
          </a:p>
          <a:p>
            <a:pPr lvl="1"/>
            <a:r>
              <a:rPr lang="en-US" dirty="0" smtClean="0"/>
              <a:t>Controllers don’t manipulate the DOM</a:t>
            </a:r>
          </a:p>
          <a:p>
            <a:pPr lvl="1"/>
            <a:r>
              <a:rPr lang="en-US" dirty="0" smtClean="0"/>
              <a:t>Templates don’t contain application logic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50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Framework options</a:t>
            </a:r>
          </a:p>
          <a:p>
            <a:pPr lvl="1"/>
            <a:r>
              <a:rPr lang="en-US" dirty="0" err="1" smtClean="0"/>
              <a:t>Qunit</a:t>
            </a:r>
            <a:endParaRPr lang="en-US" dirty="0" smtClean="0"/>
          </a:p>
          <a:p>
            <a:pPr lvl="1"/>
            <a:r>
              <a:rPr lang="en-US" dirty="0" smtClean="0"/>
              <a:t>Jasmine</a:t>
            </a:r>
          </a:p>
          <a:p>
            <a:pPr lvl="1"/>
            <a:r>
              <a:rPr lang="en-US" dirty="0" smtClean="0"/>
              <a:t>Mocha</a:t>
            </a:r>
          </a:p>
          <a:p>
            <a:r>
              <a:rPr lang="en-US" dirty="0" smtClean="0"/>
              <a:t>Runner options</a:t>
            </a:r>
          </a:p>
          <a:p>
            <a:pPr lvl="1"/>
            <a:r>
              <a:rPr lang="en-US" dirty="0" smtClean="0"/>
              <a:t>Karma</a:t>
            </a:r>
          </a:p>
          <a:p>
            <a:pPr lvl="1"/>
            <a:r>
              <a:rPr lang="en-US" dirty="0" smtClean="0"/>
              <a:t>Grunt</a:t>
            </a:r>
          </a:p>
          <a:p>
            <a:pPr lvl="1"/>
            <a:r>
              <a:rPr lang="en-US" dirty="0" smtClean="0"/>
              <a:t>Chutzpah (Visual Studio)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53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93" y="1905000"/>
            <a:ext cx="81629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97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Matchers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815"/>
            <a:ext cx="8122416" cy="510376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defTabSz="914400" eaLnBrk="0" hangingPunct="0">
              <a:lnSpc>
                <a:spcPct val="200000"/>
              </a:lnSpc>
              <a:spcBef>
                <a:spcPct val="0"/>
              </a:spcBef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expect(x).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toEqual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(y);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compares objects or primitives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and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and passes if they are equivalent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indent="0" defTabSz="914400" eaLnBrk="0" hangingPunct="0">
              <a:lnSpc>
                <a:spcPct val="200000"/>
              </a:lnSpc>
              <a:spcBef>
                <a:spcPct val="0"/>
              </a:spcBef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expect(x).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toBe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(y);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compares objects or primitives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and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and passes if they are the same object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indent="0" defTabSz="914400" eaLnBrk="0" hangingPunct="0">
              <a:lnSpc>
                <a:spcPct val="200000"/>
              </a:lnSpc>
              <a:spcBef>
                <a:spcPct val="0"/>
              </a:spcBef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expect(x).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toMatch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(pattern);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compares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to string or regular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expression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pattern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and passes if they match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indent="0" defTabSz="914400" eaLnBrk="0" hangingPunct="0">
              <a:lnSpc>
                <a:spcPct val="200000"/>
              </a:lnSpc>
              <a:spcBef>
                <a:spcPct val="0"/>
              </a:spcBef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expect(x).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toBeDefined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();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passes if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is not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undefined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indent="0" defTabSz="914400" eaLnBrk="0" hangingPunct="0">
              <a:lnSpc>
                <a:spcPct val="200000"/>
              </a:lnSpc>
              <a:spcBef>
                <a:spcPct val="0"/>
              </a:spcBef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expect(x).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toBeUndefined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();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passes if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is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undefined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indent="0" defTabSz="914400" eaLnBrk="0" hangingPunct="0">
              <a:lnSpc>
                <a:spcPct val="200000"/>
              </a:lnSpc>
              <a:spcBef>
                <a:spcPct val="0"/>
              </a:spcBef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expect(x).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toBeNull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();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passes if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is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null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indent="0" defTabSz="914400" eaLnBrk="0" hangingPunct="0">
              <a:lnSpc>
                <a:spcPct val="200000"/>
              </a:lnSpc>
              <a:spcBef>
                <a:spcPct val="0"/>
              </a:spcBef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expect(x).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toBeTruthy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();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passes if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evaluates to true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indent="0" defTabSz="914400" eaLnBrk="0" hangingPunct="0">
              <a:lnSpc>
                <a:spcPct val="200000"/>
              </a:lnSpc>
              <a:spcBef>
                <a:spcPct val="0"/>
              </a:spcBef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expect(x).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toBeFalsy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();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passes if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evaluates to false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indent="0" defTabSz="914400" eaLnBrk="0" hangingPunct="0">
              <a:lnSpc>
                <a:spcPct val="200000"/>
              </a:lnSpc>
              <a:spcBef>
                <a:spcPct val="0"/>
              </a:spcBef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expect(x).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toContain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(y);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passes if array or string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contains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y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indent="0" defTabSz="914400" eaLnBrk="0" hangingPunct="0">
              <a:lnSpc>
                <a:spcPct val="200000"/>
              </a:lnSpc>
              <a:spcBef>
                <a:spcPct val="0"/>
              </a:spcBef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expect(x).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toBeLessThan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(y);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passes if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is less than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y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indent="0" defTabSz="914400" eaLnBrk="0" hangingPunct="0">
              <a:lnSpc>
                <a:spcPct val="200000"/>
              </a:lnSpc>
              <a:spcBef>
                <a:spcPct val="0"/>
              </a:spcBef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expect(x).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toBeGreaterThan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(y);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passes if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is greater than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y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indent="0" defTabSz="914400" eaLnBrk="0" hangingPunct="0">
              <a:lnSpc>
                <a:spcPct val="200000"/>
              </a:lnSpc>
              <a:spcBef>
                <a:spcPct val="0"/>
              </a:spcBef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expect(function(){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fn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();}).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toThrow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(e);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passes if function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fn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throws exception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  <a:cs typeface="Consolas" panose="020B06090202040302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+mn-lt"/>
              </a:rPr>
              <a:t> when executed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4980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ngMock</a:t>
            </a:r>
            <a:r>
              <a:rPr lang="en-US" dirty="0" smtClean="0"/>
              <a:t> (angular-mock.js	)</a:t>
            </a:r>
          </a:p>
          <a:p>
            <a:pPr lvl="1"/>
            <a:r>
              <a:rPr lang="en-US" dirty="0" smtClean="0"/>
              <a:t>Bootstrap modules (module)</a:t>
            </a:r>
          </a:p>
          <a:p>
            <a:pPr lvl="1"/>
            <a:r>
              <a:rPr lang="en-US" dirty="0" smtClean="0"/>
              <a:t>Test friendly injector method (inject)</a:t>
            </a:r>
          </a:p>
          <a:p>
            <a:pPr lvl="1"/>
            <a:r>
              <a:rPr lang="en-US" dirty="0" smtClean="0"/>
              <a:t>Mock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3429000"/>
            <a:ext cx="7115175" cy="174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5915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Spec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module and inject to create 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0100" y="2057400"/>
            <a:ext cx="754380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7894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mock any service</a:t>
            </a:r>
          </a:p>
          <a:p>
            <a:pPr lvl="1"/>
            <a:r>
              <a:rPr lang="en-US" dirty="0" smtClean="0"/>
              <a:t>Jasmine provides spies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2500" y="2819400"/>
            <a:ext cx="7239000" cy="193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008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25707</TotalTime>
  <Words>263</Words>
  <Application>Microsoft Office PowerPoint</Application>
  <PresentationFormat>On-screen Show (4:3)</PresentationFormat>
  <Paragraphs>83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Testing</vt:lpstr>
      <vt:lpstr>Why?</vt:lpstr>
      <vt:lpstr>How</vt:lpstr>
      <vt:lpstr>Setup</vt:lpstr>
      <vt:lpstr>Jasmine</vt:lpstr>
      <vt:lpstr>Jasmine Matchers</vt:lpstr>
      <vt:lpstr>Help</vt:lpstr>
      <vt:lpstr>First Spec</vt:lpstr>
      <vt:lpstr>Mocking</vt:lpstr>
      <vt:lpstr>Working With Promises</vt:lpstr>
      <vt:lpstr>Testing HTTP Interaction</vt:lpstr>
      <vt:lpstr>Expectations</vt:lpstr>
      <vt:lpstr>Spies</vt:lpstr>
      <vt:lpstr>Karma</vt:lpstr>
      <vt:lpstr>Protractor</vt:lpstr>
      <vt:lpstr>Getting Started</vt:lpstr>
      <vt:lpstr>Writing Tests</vt:lpstr>
      <vt:lpstr>Locators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1847</cp:revision>
  <dcterms:created xsi:type="dcterms:W3CDTF">2007-12-27T20:50:38Z</dcterms:created>
  <dcterms:modified xsi:type="dcterms:W3CDTF">2015-01-29T12:02:09Z</dcterms:modified>
</cp:coreProperties>
</file>