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  <p:sldMasterId id="2147483778" r:id="rId2"/>
    <p:sldMasterId id="2147483800" r:id="rId3"/>
  </p:sldMasterIdLst>
  <p:notesMasterIdLst>
    <p:notesMasterId r:id="rId12"/>
  </p:notesMasterIdLst>
  <p:handoutMasterIdLst>
    <p:handoutMasterId r:id="rId13"/>
  </p:handoutMasterIdLst>
  <p:sldIdLst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27" autoAdjust="0"/>
  </p:normalViewPr>
  <p:slideViewPr>
    <p:cSldViewPr>
      <p:cViewPr varScale="1">
        <p:scale>
          <a:sx n="109" d="100"/>
          <a:sy n="109" d="100"/>
        </p:scale>
        <p:origin x="2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BB2AB-8341-4387-95D0-6C871C4B1E7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89F1C2-3825-4226-A8AC-73A29AE8DA8C}">
      <dgm:prSet phldrT="[Text]"/>
      <dgm:spPr/>
      <dgm:t>
        <a:bodyPr/>
        <a:lstStyle/>
        <a:p>
          <a:r>
            <a:rPr lang="en-US" dirty="0"/>
            <a:t>.NET Core</a:t>
          </a:r>
        </a:p>
      </dgm:t>
    </dgm:pt>
    <dgm:pt modelId="{5A2F31E2-1B46-47BE-8EC6-DBBD58FED895}" type="parTrans" cxnId="{CCD18C19-48AE-4175-88C9-E9F4A084F6C7}">
      <dgm:prSet/>
      <dgm:spPr/>
      <dgm:t>
        <a:bodyPr/>
        <a:lstStyle/>
        <a:p>
          <a:endParaRPr lang="en-US"/>
        </a:p>
      </dgm:t>
    </dgm:pt>
    <dgm:pt modelId="{6F42E390-AD0C-48DD-8D3C-93B0864ECB81}" type="sibTrans" cxnId="{CCD18C19-48AE-4175-88C9-E9F4A084F6C7}">
      <dgm:prSet/>
      <dgm:spPr/>
      <dgm:t>
        <a:bodyPr/>
        <a:lstStyle/>
        <a:p>
          <a:endParaRPr lang="en-US"/>
        </a:p>
      </dgm:t>
    </dgm:pt>
    <dgm:pt modelId="{AD6476F4-1233-4C80-A9D7-E48D3F8CE419}">
      <dgm:prSet phldrT="[Text]"/>
      <dgm:spPr/>
      <dgm:t>
        <a:bodyPr/>
        <a:lstStyle/>
        <a:p>
          <a:r>
            <a:rPr lang="en-US" dirty="0"/>
            <a:t>Hosting</a:t>
          </a:r>
        </a:p>
      </dgm:t>
    </dgm:pt>
    <dgm:pt modelId="{BEBB047D-902A-47AF-A9DF-390E4E30F612}" type="parTrans" cxnId="{D07343B5-13AB-419D-AECF-35CE36125863}">
      <dgm:prSet/>
      <dgm:spPr/>
      <dgm:t>
        <a:bodyPr/>
        <a:lstStyle/>
        <a:p>
          <a:endParaRPr lang="en-US"/>
        </a:p>
      </dgm:t>
    </dgm:pt>
    <dgm:pt modelId="{85E9B465-7865-4FF4-A450-B138E8C41EC7}" type="sibTrans" cxnId="{D07343B5-13AB-419D-AECF-35CE36125863}">
      <dgm:prSet/>
      <dgm:spPr/>
      <dgm:t>
        <a:bodyPr/>
        <a:lstStyle/>
        <a:p>
          <a:endParaRPr lang="en-US"/>
        </a:p>
      </dgm:t>
    </dgm:pt>
    <dgm:pt modelId="{8A612EA1-C407-4AE9-B444-7A6E8B0BC71F}">
      <dgm:prSet phldrT="[Text]"/>
      <dgm:spPr/>
      <dgm:t>
        <a:bodyPr/>
        <a:lstStyle/>
        <a:p>
          <a:r>
            <a:rPr lang="en-US" dirty="0"/>
            <a:t>Middleware</a:t>
          </a:r>
        </a:p>
      </dgm:t>
    </dgm:pt>
    <dgm:pt modelId="{A424C1DC-9E38-4F06-80B4-E4AAA335D15E}" type="parTrans" cxnId="{EE8FF3D2-5495-47F1-99C8-7E5215EF67F8}">
      <dgm:prSet/>
      <dgm:spPr/>
      <dgm:t>
        <a:bodyPr/>
        <a:lstStyle/>
        <a:p>
          <a:endParaRPr lang="en-US"/>
        </a:p>
      </dgm:t>
    </dgm:pt>
    <dgm:pt modelId="{E19239A5-5A15-4ED4-BD65-CD5BC6E3E2FF}" type="sibTrans" cxnId="{EE8FF3D2-5495-47F1-99C8-7E5215EF67F8}">
      <dgm:prSet/>
      <dgm:spPr/>
      <dgm:t>
        <a:bodyPr/>
        <a:lstStyle/>
        <a:p>
          <a:endParaRPr lang="en-US"/>
        </a:p>
      </dgm:t>
    </dgm:pt>
    <dgm:pt modelId="{4AF4971F-B93E-4D2F-A375-95B6761C426F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156B7F09-3F74-4EBB-B55B-69C406D9ADE3}" type="parTrans" cxnId="{92E52645-490D-469A-8FA7-E7E280A56A28}">
      <dgm:prSet/>
      <dgm:spPr/>
      <dgm:t>
        <a:bodyPr/>
        <a:lstStyle/>
        <a:p>
          <a:endParaRPr lang="en-US"/>
        </a:p>
      </dgm:t>
    </dgm:pt>
    <dgm:pt modelId="{7EE574F6-75D8-4FBF-8731-BBA4C00A57A8}" type="sibTrans" cxnId="{92E52645-490D-469A-8FA7-E7E280A56A28}">
      <dgm:prSet/>
      <dgm:spPr/>
      <dgm:t>
        <a:bodyPr/>
        <a:lstStyle/>
        <a:p>
          <a:endParaRPr lang="en-US"/>
        </a:p>
      </dgm:t>
    </dgm:pt>
    <dgm:pt modelId="{B78DA597-2353-44E7-B496-2A9805E5F1D2}">
      <dgm:prSet phldrT="[Text]"/>
      <dgm:spPr/>
      <dgm:t>
        <a:bodyPr/>
        <a:lstStyle/>
        <a:p>
          <a:r>
            <a:rPr lang="en-US" dirty="0"/>
            <a:t>Data Access</a:t>
          </a:r>
        </a:p>
      </dgm:t>
    </dgm:pt>
    <dgm:pt modelId="{8491C830-7FCF-4867-B524-605730A60633}" type="parTrans" cxnId="{BF8F4C00-FADD-47BC-8FF6-B0D6F5FF7438}">
      <dgm:prSet/>
      <dgm:spPr/>
      <dgm:t>
        <a:bodyPr/>
        <a:lstStyle/>
        <a:p>
          <a:endParaRPr lang="en-US"/>
        </a:p>
      </dgm:t>
    </dgm:pt>
    <dgm:pt modelId="{B85D36DF-21C0-4243-B5DB-643CB057FF3F}" type="sibTrans" cxnId="{BF8F4C00-FADD-47BC-8FF6-B0D6F5FF7438}">
      <dgm:prSet/>
      <dgm:spPr/>
      <dgm:t>
        <a:bodyPr/>
        <a:lstStyle/>
        <a:p>
          <a:endParaRPr lang="en-US"/>
        </a:p>
      </dgm:t>
    </dgm:pt>
    <dgm:pt modelId="{01A7C761-A245-47C8-81A5-70F8E91D6242}">
      <dgm:prSet phldrT="[Text]"/>
      <dgm:spPr/>
      <dgm:t>
        <a:bodyPr/>
        <a:lstStyle/>
        <a:p>
          <a:r>
            <a:rPr lang="en-US" dirty="0"/>
            <a:t>ASP.NET Core</a:t>
          </a:r>
        </a:p>
      </dgm:t>
    </dgm:pt>
    <dgm:pt modelId="{29F8BFDD-172C-49BF-A1DB-3067112A87EA}" type="parTrans" cxnId="{F75B920D-CCBB-4386-9CE6-5DCBD0EBA70B}">
      <dgm:prSet/>
      <dgm:spPr/>
      <dgm:t>
        <a:bodyPr/>
        <a:lstStyle/>
        <a:p>
          <a:endParaRPr lang="en-US"/>
        </a:p>
      </dgm:t>
    </dgm:pt>
    <dgm:pt modelId="{090F4C8C-B6F2-4007-B445-30C3E63D49A5}" type="sibTrans" cxnId="{F75B920D-CCBB-4386-9CE6-5DCBD0EBA70B}">
      <dgm:prSet/>
      <dgm:spPr/>
      <dgm:t>
        <a:bodyPr/>
        <a:lstStyle/>
        <a:p>
          <a:endParaRPr lang="en-US"/>
        </a:p>
      </dgm:t>
    </dgm:pt>
    <dgm:pt modelId="{EB5847D1-F179-4077-9B45-4530078E0A19}" type="pres">
      <dgm:prSet presAssocID="{4FABB2AB-8341-4387-95D0-6C871C4B1E75}" presName="diagram" presStyleCnt="0">
        <dgm:presLayoutVars>
          <dgm:dir/>
          <dgm:resizeHandles val="exact"/>
        </dgm:presLayoutVars>
      </dgm:prSet>
      <dgm:spPr/>
    </dgm:pt>
    <dgm:pt modelId="{981A6281-86F8-4AC1-900E-EE98A647CCC7}" type="pres">
      <dgm:prSet presAssocID="{5689F1C2-3825-4226-A8AC-73A29AE8DA8C}" presName="node" presStyleLbl="node1" presStyleIdx="0" presStyleCnt="6">
        <dgm:presLayoutVars>
          <dgm:bulletEnabled val="1"/>
        </dgm:presLayoutVars>
      </dgm:prSet>
      <dgm:spPr/>
    </dgm:pt>
    <dgm:pt modelId="{ABB9A1DF-410C-4DAC-946D-CF79361E9962}" type="pres">
      <dgm:prSet presAssocID="{6F42E390-AD0C-48DD-8D3C-93B0864ECB81}" presName="sibTrans" presStyleCnt="0"/>
      <dgm:spPr/>
    </dgm:pt>
    <dgm:pt modelId="{7CF9E0E1-57E1-4E71-AB2A-705C54310011}" type="pres">
      <dgm:prSet presAssocID="{AD6476F4-1233-4C80-A9D7-E48D3F8CE419}" presName="node" presStyleLbl="node1" presStyleIdx="1" presStyleCnt="6">
        <dgm:presLayoutVars>
          <dgm:bulletEnabled val="1"/>
        </dgm:presLayoutVars>
      </dgm:prSet>
      <dgm:spPr/>
    </dgm:pt>
    <dgm:pt modelId="{23C9B72A-DC8E-4156-AB59-1640EC1D6FDF}" type="pres">
      <dgm:prSet presAssocID="{85E9B465-7865-4FF4-A450-B138E8C41EC7}" presName="sibTrans" presStyleCnt="0"/>
      <dgm:spPr/>
    </dgm:pt>
    <dgm:pt modelId="{59568C65-5F91-47FC-BD3B-7D6E5AF8542E}" type="pres">
      <dgm:prSet presAssocID="{8A612EA1-C407-4AE9-B444-7A6E8B0BC71F}" presName="node" presStyleLbl="node1" presStyleIdx="2" presStyleCnt="6">
        <dgm:presLayoutVars>
          <dgm:bulletEnabled val="1"/>
        </dgm:presLayoutVars>
      </dgm:prSet>
      <dgm:spPr/>
    </dgm:pt>
    <dgm:pt modelId="{0BF18364-9EF8-4B5D-BEA2-2207A9EA3288}" type="pres">
      <dgm:prSet presAssocID="{E19239A5-5A15-4ED4-BD65-CD5BC6E3E2FF}" presName="sibTrans" presStyleCnt="0"/>
      <dgm:spPr/>
    </dgm:pt>
    <dgm:pt modelId="{93093A55-75FF-42DD-A388-171C815381CD}" type="pres">
      <dgm:prSet presAssocID="{4AF4971F-B93E-4D2F-A375-95B6761C426F}" presName="node" presStyleLbl="node1" presStyleIdx="3" presStyleCnt="6">
        <dgm:presLayoutVars>
          <dgm:bulletEnabled val="1"/>
        </dgm:presLayoutVars>
      </dgm:prSet>
      <dgm:spPr/>
    </dgm:pt>
    <dgm:pt modelId="{BA65A016-1BD2-4BD7-B7B0-E381EA89EC87}" type="pres">
      <dgm:prSet presAssocID="{7EE574F6-75D8-4FBF-8731-BBA4C00A57A8}" presName="sibTrans" presStyleCnt="0"/>
      <dgm:spPr/>
    </dgm:pt>
    <dgm:pt modelId="{07B597A2-DACE-457C-BABE-06FE57D509E5}" type="pres">
      <dgm:prSet presAssocID="{B78DA597-2353-44E7-B496-2A9805E5F1D2}" presName="node" presStyleLbl="node1" presStyleIdx="4" presStyleCnt="6">
        <dgm:presLayoutVars>
          <dgm:bulletEnabled val="1"/>
        </dgm:presLayoutVars>
      </dgm:prSet>
      <dgm:spPr/>
    </dgm:pt>
    <dgm:pt modelId="{376B8C51-F66A-4EDD-B4B6-E1AD38F76C3A}" type="pres">
      <dgm:prSet presAssocID="{B85D36DF-21C0-4243-B5DB-643CB057FF3F}" presName="sibTrans" presStyleCnt="0"/>
      <dgm:spPr/>
    </dgm:pt>
    <dgm:pt modelId="{025112D9-9E0E-477B-B4A8-B3E5D8E05C0C}" type="pres">
      <dgm:prSet presAssocID="{01A7C761-A245-47C8-81A5-70F8E91D6242}" presName="node" presStyleLbl="node1" presStyleIdx="5" presStyleCnt="6">
        <dgm:presLayoutVars>
          <dgm:bulletEnabled val="1"/>
        </dgm:presLayoutVars>
      </dgm:prSet>
      <dgm:spPr/>
    </dgm:pt>
  </dgm:ptLst>
  <dgm:cxnLst>
    <dgm:cxn modelId="{BAD7D139-BF94-4A63-A4AB-738C58EFC107}" type="presOf" srcId="{B78DA597-2353-44E7-B496-2A9805E5F1D2}" destId="{07B597A2-DACE-457C-BABE-06FE57D509E5}" srcOrd="0" destOrd="0" presId="urn:microsoft.com/office/officeart/2005/8/layout/default"/>
    <dgm:cxn modelId="{F75B920D-CCBB-4386-9CE6-5DCBD0EBA70B}" srcId="{4FABB2AB-8341-4387-95D0-6C871C4B1E75}" destId="{01A7C761-A245-47C8-81A5-70F8E91D6242}" srcOrd="5" destOrd="0" parTransId="{29F8BFDD-172C-49BF-A1DB-3067112A87EA}" sibTransId="{090F4C8C-B6F2-4007-B445-30C3E63D49A5}"/>
    <dgm:cxn modelId="{D31DA084-1BC8-4AF4-BAF3-2914896DCB51}" type="presOf" srcId="{8A612EA1-C407-4AE9-B444-7A6E8B0BC71F}" destId="{59568C65-5F91-47FC-BD3B-7D6E5AF8542E}" srcOrd="0" destOrd="0" presId="urn:microsoft.com/office/officeart/2005/8/layout/default"/>
    <dgm:cxn modelId="{D07343B5-13AB-419D-AECF-35CE36125863}" srcId="{4FABB2AB-8341-4387-95D0-6C871C4B1E75}" destId="{AD6476F4-1233-4C80-A9D7-E48D3F8CE419}" srcOrd="1" destOrd="0" parTransId="{BEBB047D-902A-47AF-A9DF-390E4E30F612}" sibTransId="{85E9B465-7865-4FF4-A450-B138E8C41EC7}"/>
    <dgm:cxn modelId="{E196C12A-942F-4A77-A418-D0256C7AC037}" type="presOf" srcId="{AD6476F4-1233-4C80-A9D7-E48D3F8CE419}" destId="{7CF9E0E1-57E1-4E71-AB2A-705C54310011}" srcOrd="0" destOrd="0" presId="urn:microsoft.com/office/officeart/2005/8/layout/default"/>
    <dgm:cxn modelId="{BF8F4C00-FADD-47BC-8FF6-B0D6F5FF7438}" srcId="{4FABB2AB-8341-4387-95D0-6C871C4B1E75}" destId="{B78DA597-2353-44E7-B496-2A9805E5F1D2}" srcOrd="4" destOrd="0" parTransId="{8491C830-7FCF-4867-B524-605730A60633}" sibTransId="{B85D36DF-21C0-4243-B5DB-643CB057FF3F}"/>
    <dgm:cxn modelId="{61808D5C-AF9D-4FD1-8A6F-93116DBA0020}" type="presOf" srcId="{4FABB2AB-8341-4387-95D0-6C871C4B1E75}" destId="{EB5847D1-F179-4077-9B45-4530078E0A19}" srcOrd="0" destOrd="0" presId="urn:microsoft.com/office/officeart/2005/8/layout/default"/>
    <dgm:cxn modelId="{CCD18C19-48AE-4175-88C9-E9F4A084F6C7}" srcId="{4FABB2AB-8341-4387-95D0-6C871C4B1E75}" destId="{5689F1C2-3825-4226-A8AC-73A29AE8DA8C}" srcOrd="0" destOrd="0" parTransId="{5A2F31E2-1B46-47BE-8EC6-DBBD58FED895}" sibTransId="{6F42E390-AD0C-48DD-8D3C-93B0864ECB81}"/>
    <dgm:cxn modelId="{596BBAFC-6570-4997-8020-18D31556627C}" type="presOf" srcId="{5689F1C2-3825-4226-A8AC-73A29AE8DA8C}" destId="{981A6281-86F8-4AC1-900E-EE98A647CCC7}" srcOrd="0" destOrd="0" presId="urn:microsoft.com/office/officeart/2005/8/layout/default"/>
    <dgm:cxn modelId="{D9E3FD46-8465-4AF1-B6CA-D03F0BCA9AA1}" type="presOf" srcId="{01A7C761-A245-47C8-81A5-70F8E91D6242}" destId="{025112D9-9E0E-477B-B4A8-B3E5D8E05C0C}" srcOrd="0" destOrd="0" presId="urn:microsoft.com/office/officeart/2005/8/layout/default"/>
    <dgm:cxn modelId="{EE8FF3D2-5495-47F1-99C8-7E5215EF67F8}" srcId="{4FABB2AB-8341-4387-95D0-6C871C4B1E75}" destId="{8A612EA1-C407-4AE9-B444-7A6E8B0BC71F}" srcOrd="2" destOrd="0" parTransId="{A424C1DC-9E38-4F06-80B4-E4AAA335D15E}" sibTransId="{E19239A5-5A15-4ED4-BD65-CD5BC6E3E2FF}"/>
    <dgm:cxn modelId="{DCEEF805-4CC8-40F6-9270-D33CFA9AEF30}" type="presOf" srcId="{4AF4971F-B93E-4D2F-A375-95B6761C426F}" destId="{93093A55-75FF-42DD-A388-171C815381CD}" srcOrd="0" destOrd="0" presId="urn:microsoft.com/office/officeart/2005/8/layout/default"/>
    <dgm:cxn modelId="{92E52645-490D-469A-8FA7-E7E280A56A28}" srcId="{4FABB2AB-8341-4387-95D0-6C871C4B1E75}" destId="{4AF4971F-B93E-4D2F-A375-95B6761C426F}" srcOrd="3" destOrd="0" parTransId="{156B7F09-3F74-4EBB-B55B-69C406D9ADE3}" sibTransId="{7EE574F6-75D8-4FBF-8731-BBA4C00A57A8}"/>
    <dgm:cxn modelId="{A0E5B55A-F383-483C-ADFB-CC2F0344FD69}" type="presParOf" srcId="{EB5847D1-F179-4077-9B45-4530078E0A19}" destId="{981A6281-86F8-4AC1-900E-EE98A647CCC7}" srcOrd="0" destOrd="0" presId="urn:microsoft.com/office/officeart/2005/8/layout/default"/>
    <dgm:cxn modelId="{1012DE70-4BCD-4303-8EB2-5653456B0B0B}" type="presParOf" srcId="{EB5847D1-F179-4077-9B45-4530078E0A19}" destId="{ABB9A1DF-410C-4DAC-946D-CF79361E9962}" srcOrd="1" destOrd="0" presId="urn:microsoft.com/office/officeart/2005/8/layout/default"/>
    <dgm:cxn modelId="{F1381393-5199-4A42-A63F-3B2DB4D72705}" type="presParOf" srcId="{EB5847D1-F179-4077-9B45-4530078E0A19}" destId="{7CF9E0E1-57E1-4E71-AB2A-705C54310011}" srcOrd="2" destOrd="0" presId="urn:microsoft.com/office/officeart/2005/8/layout/default"/>
    <dgm:cxn modelId="{8330C3F4-D695-47ED-B7CC-707D9B7CD5C3}" type="presParOf" srcId="{EB5847D1-F179-4077-9B45-4530078E0A19}" destId="{23C9B72A-DC8E-4156-AB59-1640EC1D6FDF}" srcOrd="3" destOrd="0" presId="urn:microsoft.com/office/officeart/2005/8/layout/default"/>
    <dgm:cxn modelId="{F9E50BC2-766B-4430-8A91-4B3400F42BDF}" type="presParOf" srcId="{EB5847D1-F179-4077-9B45-4530078E0A19}" destId="{59568C65-5F91-47FC-BD3B-7D6E5AF8542E}" srcOrd="4" destOrd="0" presId="urn:microsoft.com/office/officeart/2005/8/layout/default"/>
    <dgm:cxn modelId="{C6767603-15B4-4D18-B22D-A1DD4DD73B56}" type="presParOf" srcId="{EB5847D1-F179-4077-9B45-4530078E0A19}" destId="{0BF18364-9EF8-4B5D-BEA2-2207A9EA3288}" srcOrd="5" destOrd="0" presId="urn:microsoft.com/office/officeart/2005/8/layout/default"/>
    <dgm:cxn modelId="{F6F3A9DF-56E4-4A2C-ABB7-312825286F2E}" type="presParOf" srcId="{EB5847D1-F179-4077-9B45-4530078E0A19}" destId="{93093A55-75FF-42DD-A388-171C815381CD}" srcOrd="6" destOrd="0" presId="urn:microsoft.com/office/officeart/2005/8/layout/default"/>
    <dgm:cxn modelId="{CBAEBA90-5078-4076-B825-86FF4517E08B}" type="presParOf" srcId="{EB5847D1-F179-4077-9B45-4530078E0A19}" destId="{BA65A016-1BD2-4BD7-B7B0-E381EA89EC87}" srcOrd="7" destOrd="0" presId="urn:microsoft.com/office/officeart/2005/8/layout/default"/>
    <dgm:cxn modelId="{FED0528B-B81E-45DC-B010-8CDFD46445C4}" type="presParOf" srcId="{EB5847D1-F179-4077-9B45-4530078E0A19}" destId="{07B597A2-DACE-457C-BABE-06FE57D509E5}" srcOrd="8" destOrd="0" presId="urn:microsoft.com/office/officeart/2005/8/layout/default"/>
    <dgm:cxn modelId="{23E804D9-7FEF-4F48-A84C-3E4F9E2CB915}" type="presParOf" srcId="{EB5847D1-F179-4077-9B45-4530078E0A19}" destId="{376B8C51-F66A-4EDD-B4B6-E1AD38F76C3A}" srcOrd="9" destOrd="0" presId="urn:microsoft.com/office/officeart/2005/8/layout/default"/>
    <dgm:cxn modelId="{7029BBA7-3C16-4F3F-87F6-A132239D42DF}" type="presParOf" srcId="{EB5847D1-F179-4077-9B45-4530078E0A19}" destId="{025112D9-9E0E-477B-B4A8-B3E5D8E05C0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A6281-86F8-4AC1-900E-EE98A647CCC7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.NET Core</a:t>
          </a:r>
        </a:p>
      </dsp:txBody>
      <dsp:txXfrm>
        <a:off x="916483" y="1984"/>
        <a:ext cx="2030015" cy="1218009"/>
      </dsp:txXfrm>
    </dsp:sp>
    <dsp:sp modelId="{7CF9E0E1-57E1-4E71-AB2A-705C54310011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Hosting</a:t>
          </a:r>
        </a:p>
      </dsp:txBody>
      <dsp:txXfrm>
        <a:off x="3149500" y="1984"/>
        <a:ext cx="2030015" cy="1218009"/>
      </dsp:txXfrm>
    </dsp:sp>
    <dsp:sp modelId="{59568C65-5F91-47FC-BD3B-7D6E5AF8542E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Middleware</a:t>
          </a:r>
        </a:p>
      </dsp:txBody>
      <dsp:txXfrm>
        <a:off x="916483" y="1422995"/>
        <a:ext cx="2030015" cy="1218009"/>
      </dsp:txXfrm>
    </dsp:sp>
    <dsp:sp modelId="{93093A55-75FF-42DD-A388-171C815381CD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Security</a:t>
          </a:r>
        </a:p>
      </dsp:txBody>
      <dsp:txXfrm>
        <a:off x="3149500" y="1422995"/>
        <a:ext cx="2030015" cy="1218009"/>
      </dsp:txXfrm>
    </dsp:sp>
    <dsp:sp modelId="{07B597A2-DACE-457C-BABE-06FE57D509E5}">
      <dsp:nvSpPr>
        <dsp:cNvPr id="0" name=""/>
        <dsp:cNvSpPr/>
      </dsp:nvSpPr>
      <dsp:spPr>
        <a:xfrm>
          <a:off x="916483" y="284400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Access</a:t>
          </a:r>
        </a:p>
      </dsp:txBody>
      <dsp:txXfrm>
        <a:off x="916483" y="2844006"/>
        <a:ext cx="2030015" cy="1218009"/>
      </dsp:txXfrm>
    </dsp:sp>
    <dsp:sp modelId="{025112D9-9E0E-477B-B4A8-B3E5D8E05C0C}">
      <dsp:nvSpPr>
        <dsp:cNvPr id="0" name=""/>
        <dsp:cNvSpPr/>
      </dsp:nvSpPr>
      <dsp:spPr>
        <a:xfrm>
          <a:off x="3149500" y="284400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ASP.NET Core</a:t>
          </a:r>
        </a:p>
      </dsp:txBody>
      <dsp:txXfrm>
        <a:off x="3149500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Hi</a:t>
            </a:r>
            <a:r>
              <a:rPr lang="en-US" baseline="0" dirty="0"/>
              <a:t> everyone, my name is Scott, and this talk is about the new dragons of JavaScript. This is not a negative talk where I bash JavaScript features. Instead, I’m trying to express my feelings as I’ve worked with the new language features for over a year 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9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64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4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28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737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914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940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1998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28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37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4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55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1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096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95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56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9674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858000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635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553200"/>
            <a:ext cx="838200" cy="22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1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3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7772400" cy="2133600"/>
          </a:xfrm>
        </p:spPr>
        <p:txBody>
          <a:bodyPr/>
          <a:lstStyle/>
          <a:p>
            <a:pPr marL="0" indent="0" defTabSz="914400"/>
            <a:r>
              <a:rPr lang="en-US" dirty="0"/>
              <a:t>ASP.NET Core</a:t>
            </a:r>
            <a:br>
              <a:rPr lang="en-US" dirty="0"/>
            </a:br>
            <a:r>
              <a:rPr lang="en-US" sz="1800" dirty="0"/>
              <a:t>A New Vision For Your Enterprise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K. Scott Allen</a:t>
            </a:r>
            <a:br>
              <a:rPr lang="en-US" sz="2400" dirty="0"/>
            </a:br>
            <a:r>
              <a:rPr lang="en-US" sz="2400" dirty="0"/>
              <a:t>@</a:t>
            </a:r>
            <a:r>
              <a:rPr lang="en-US" sz="2400" dirty="0" err="1"/>
              <a:t>OdeToCode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8129"/>
            <a:ext cx="4524003" cy="3040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600200" y="2347404"/>
            <a:ext cx="2743200" cy="1905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Risks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181600" y="2362200"/>
            <a:ext cx="2743200" cy="1905000"/>
          </a:xfrm>
          <a:prstGeom prst="rect">
            <a:avLst/>
          </a:prstGeom>
          <a:solidFill>
            <a:srgbClr val="92D050"/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Rewards</a:t>
            </a:r>
          </a:p>
        </p:txBody>
      </p:sp>
    </p:spTree>
    <p:extLst>
      <p:ext uri="{BB962C8B-B14F-4D97-AF65-F5344CB8AC3E}">
        <p14:creationId xmlns:p14="http://schemas.microsoft.com/office/powerpoint/2010/main" val="150800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694516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29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1A6281-86F8-4AC1-900E-EE98A647C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81A6281-86F8-4AC1-900E-EE98A647C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F9E0E1-57E1-4E71-AB2A-705C54310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CF9E0E1-57E1-4E71-AB2A-705C543100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568C65-5F91-47FC-BD3B-7D6E5AF854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9568C65-5F91-47FC-BD3B-7D6E5AF854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093A55-75FF-42DD-A388-171C81538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93093A55-75FF-42DD-A388-171C81538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B597A2-DACE-457C-BABE-06FE57D509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07B597A2-DACE-457C-BABE-06FE57D509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5112D9-9E0E-477B-B4A8-B3E5D8E05C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025112D9-9E0E-477B-B4A8-B3E5D8E05C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33622"/>
            <a:ext cx="6856040" cy="532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6004782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318" y="2057400"/>
            <a:ext cx="5489728" cy="43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6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33400"/>
            <a:ext cx="7696200" cy="55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9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38200"/>
            <a:ext cx="7543800" cy="55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5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3.xml><?xml version="1.0" encoding="utf-8"?>
<a:theme xmlns:a="http://schemas.openxmlformats.org/drawingml/2006/main" name="1_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56149</TotalTime>
  <Words>68</Words>
  <Application>Microsoft Office PowerPoint</Application>
  <PresentationFormat>On-screen Show (4:3)</PresentationFormat>
  <Paragraphs>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Intelliem 2013 v1</vt:lpstr>
      <vt:lpstr>1_Intelliem 2013 v1</vt:lpstr>
      <vt:lpstr>ASP.NET Core A New Vision For Your Enterprise  K. Scott Allen @OdeToCode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2027</cp:revision>
  <dcterms:created xsi:type="dcterms:W3CDTF">2007-12-27T20:50:38Z</dcterms:created>
  <dcterms:modified xsi:type="dcterms:W3CDTF">2016-09-26T20:43:25Z</dcterms:modified>
</cp:coreProperties>
</file>