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2981" autoAdjust="0"/>
  </p:normalViewPr>
  <p:slideViewPr>
    <p:cSldViewPr>
      <p:cViewPr varScale="1">
        <p:scale>
          <a:sx n="73" d="100"/>
          <a:sy n="73" d="100"/>
        </p:scale>
        <p:origin x="8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include a template</a:t>
            </a:r>
          </a:p>
          <a:p>
            <a:pPr lvl="1"/>
            <a:r>
              <a:rPr lang="en-US" dirty="0" smtClean="0"/>
              <a:t>Like directives, can customize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286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Using directives and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57165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Old JavaScript (2015)</a:t>
            </a:r>
          </a:p>
          <a:p>
            <a:r>
              <a:rPr lang="en-US" dirty="0" smtClean="0"/>
              <a:t>Component fields exposed for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No serious model manipulation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text using {{expressions}}</a:t>
            </a:r>
          </a:p>
          <a:p>
            <a:r>
              <a:rPr lang="en-US" dirty="0" smtClean="0"/>
              <a:t>Set properties using [expressions]</a:t>
            </a:r>
          </a:p>
          <a:p>
            <a:r>
              <a:rPr lang="en-US" dirty="0" smtClean="0"/>
              <a:t>Handle events using (expressions)</a:t>
            </a:r>
          </a:p>
          <a:p>
            <a:pPr lvl="1"/>
            <a:r>
              <a:rPr lang="en-US" dirty="0" smtClean="0"/>
              <a:t>[] () deal with properties, not attributes</a:t>
            </a:r>
          </a:p>
          <a:p>
            <a:pPr lvl="1"/>
            <a:r>
              <a:rPr lang="en-US" dirty="0" smtClean="0"/>
              <a:t>Expressions limit side effects and global scope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and change notification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" y="2667000"/>
            <a:ext cx="8252066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for validation and dirty flags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ngModel</a:t>
            </a:r>
            <a:r>
              <a:rPr lang="en-US" dirty="0" smtClean="0"/>
              <a:t> in combination with: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 err="1" smtClean="0"/>
              <a:t>ngControl</a:t>
            </a:r>
            <a:endParaRPr lang="en-US" dirty="0" smtClean="0"/>
          </a:p>
          <a:p>
            <a:pPr lvl="1"/>
            <a:r>
              <a:rPr lang="en-US" dirty="0" err="1" smtClean="0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r>
              <a:rPr lang="en-US" dirty="0" smtClean="0"/>
              <a:t> </a:t>
            </a:r>
            <a:r>
              <a:rPr lang="en-US" dirty="0" smtClean="0"/>
              <a:t>versus 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Semantics similar to the new for-of loop in ES2015</a:t>
            </a:r>
          </a:p>
          <a:p>
            <a:pPr lvl="1"/>
            <a:r>
              <a:rPr lang="en-US" dirty="0" smtClean="0"/>
              <a:t>Works with any iterable</a:t>
            </a:r>
          </a:p>
          <a:p>
            <a:pPr lvl="1"/>
            <a:r>
              <a:rPr lang="en-US" dirty="0" smtClean="0"/>
              <a:t>Updates the screen if collection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526053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approaches</a:t>
            </a:r>
          </a:p>
          <a:p>
            <a:pPr lvl="1"/>
            <a:r>
              <a:rPr lang="en-US" dirty="0" smtClean="0"/>
              <a:t>Use 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smtClean="0"/>
              <a:t>Bind to the hidden property</a:t>
            </a:r>
          </a:p>
          <a:p>
            <a:pPr lvl="1"/>
            <a:r>
              <a:rPr lang="en-US" dirty="0" smtClean="0"/>
              <a:t>Bind to the </a:t>
            </a:r>
            <a:r>
              <a:rPr lang="en-US" dirty="0" err="1" smtClean="0"/>
              <a:t>style.display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ngClass</a:t>
            </a:r>
            <a:r>
              <a:rPr lang="en-US" dirty="0" smtClean="0"/>
              <a:t> directive </a:t>
            </a:r>
          </a:p>
          <a:p>
            <a:pPr lvl="1"/>
            <a:r>
              <a:rPr lang="en-US" dirty="0" smtClean="0"/>
              <a:t>Adds class names for </a:t>
            </a:r>
            <a:r>
              <a:rPr lang="en-US" dirty="0" err="1" smtClean="0"/>
              <a:t>truthy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38213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maps let you step through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Angular2 </a:t>
            </a:r>
            <a:r>
              <a:rPr lang="en-US" dirty="0" smtClean="0"/>
              <a:t>is an application framework</a:t>
            </a:r>
          </a:p>
          <a:p>
            <a:pPr lvl="1"/>
            <a:r>
              <a:rPr lang="en-US" dirty="0" smtClean="0"/>
              <a:t>Similar to an MVVM design</a:t>
            </a:r>
          </a:p>
          <a:p>
            <a:r>
              <a:rPr lang="en-US" dirty="0" smtClean="0"/>
              <a:t>Extensible</a:t>
            </a:r>
            <a:r>
              <a:rPr lang="en-US" dirty="0" smtClean="0"/>
              <a:t>, modular, </a:t>
            </a:r>
            <a:r>
              <a:rPr lang="en-US" dirty="0" smtClean="0"/>
              <a:t>testable</a:t>
            </a:r>
            <a:endParaRPr lang="en-US" dirty="0" smtClean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Concerns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Testability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Extensibility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Looking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6180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9192"/>
            <a:ext cx="307301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mtClean="0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ngular 2 – the framework</a:t>
            </a:r>
          </a:p>
          <a:p>
            <a:r>
              <a:rPr lang="en-US" dirty="0"/>
              <a:t>t</a:t>
            </a:r>
            <a:r>
              <a:rPr lang="en-US" dirty="0" smtClean="0"/>
              <a:t>ypescript – the language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ystemjs</a:t>
            </a:r>
            <a:r>
              <a:rPr lang="en-US" dirty="0" smtClean="0"/>
              <a:t>  - the module loader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 smtClean="0">
                <a:latin typeface="Consolas" panose="020B0609020204030204" pitchFamily="49" charset="0"/>
              </a:rPr>
              <a:t>rxjs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systemjs</a:t>
            </a:r>
            <a:r>
              <a:rPr lang="en-US" sz="2000" dirty="0" smtClean="0">
                <a:latin typeface="Consolas" panose="020B0609020204030204" pitchFamily="49" charset="0"/>
              </a:rPr>
              <a:t> reflect-metadata --</a:t>
            </a:r>
            <a:r>
              <a:rPr lang="en-US" sz="2000" dirty="0" smtClean="0">
                <a:latin typeface="Consolas" panose="020B0609020204030204" pitchFamily="49" charset="0"/>
              </a:rPr>
              <a:t>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Shell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1786"/>
            <a:ext cx="7239000" cy="54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8280"/>
            <a:ext cx="6296025" cy="42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Yeoman generators</a:t>
            </a:r>
          </a:p>
          <a:p>
            <a:pPr lvl="1"/>
            <a:r>
              <a:rPr lang="en-US" dirty="0" smtClean="0"/>
              <a:t>generator-angular2</a:t>
            </a:r>
          </a:p>
          <a:p>
            <a:pPr lvl="1"/>
            <a:r>
              <a:rPr lang="en-US" dirty="0" smtClean="0"/>
              <a:t>generator-angular2-gulp-webpack</a:t>
            </a:r>
          </a:p>
          <a:p>
            <a:r>
              <a:rPr lang="en-US" dirty="0" smtClean="0"/>
              <a:t>Seed projects</a:t>
            </a:r>
          </a:p>
          <a:p>
            <a:pPr lvl="1"/>
            <a:r>
              <a:rPr lang="en-US" dirty="0" smtClean="0"/>
              <a:t>angular2-seed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ng2-play (</a:t>
            </a:r>
            <a:r>
              <a:rPr lang="en-US" dirty="0" err="1" smtClean="0"/>
              <a:t>github:pkozlowski-opensource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angular-starter (</a:t>
            </a:r>
            <a:r>
              <a:rPr lang="en-US" dirty="0" err="1" smtClean="0"/>
              <a:t>github:eladrk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extend HTML</a:t>
            </a:r>
          </a:p>
          <a:p>
            <a:pPr lvl="1"/>
            <a:r>
              <a:rPr lang="en-US" dirty="0" smtClean="0"/>
              <a:t>Add behavior or change the appearance of the DOM</a:t>
            </a:r>
          </a:p>
          <a:p>
            <a:pPr lvl="1"/>
            <a:r>
              <a:rPr lang="en-US" dirty="0" smtClean="0"/>
              <a:t>Angular compiles markup to process directives</a:t>
            </a:r>
          </a:p>
          <a:p>
            <a:r>
              <a:rPr lang="en-US" dirty="0" smtClean="0"/>
              <a:t>You can build your own directives</a:t>
            </a:r>
          </a:p>
          <a:p>
            <a:pPr lvl="1"/>
            <a:r>
              <a:rPr lang="en-US" dirty="0" smtClean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28857</TotalTime>
  <Words>335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Getting Started : Packages</vt:lpstr>
      <vt:lpstr>Getting Started: Shell Page</vt:lpstr>
      <vt:lpstr>Getting Started: First Script</vt:lpstr>
      <vt:lpstr>Other Starting Points</vt:lpstr>
      <vt:lpstr>Directives</vt:lpstr>
      <vt:lpstr>Components</vt:lpstr>
      <vt:lpstr>Templates</vt:lpstr>
      <vt:lpstr>Models</vt:lpstr>
      <vt:lpstr>Essence</vt:lpstr>
      <vt:lpstr>Template Syntax</vt:lpstr>
      <vt:lpstr>Inputs</vt:lpstr>
      <vt:lpstr>Forms</vt:lpstr>
      <vt:lpstr>Angular versus Unobtrusive JavaScript</vt:lpstr>
      <vt:lpstr>Lists and Tables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1847</cp:revision>
  <dcterms:created xsi:type="dcterms:W3CDTF">2007-12-27T20:50:38Z</dcterms:created>
  <dcterms:modified xsi:type="dcterms:W3CDTF">2015-12-17T04:44:20Z</dcterms:modified>
</cp:coreProperties>
</file>