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"/>
  </p:notesMasterIdLst>
  <p:handoutMasterIdLst>
    <p:handoutMasterId r:id="rId4"/>
  </p:handoutMasterIdLst>
  <p:sldIdLst>
    <p:sldId id="327" r:id="rId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81" d="100"/>
          <a:sy n="81" d="100"/>
        </p:scale>
        <p:origin x="98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ASP.NET MVC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C is for Controller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15835</TotalTime>
  <Words>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ASP.NET MVC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1073</cp:revision>
  <dcterms:created xsi:type="dcterms:W3CDTF">2007-12-27T20:50:38Z</dcterms:created>
  <dcterms:modified xsi:type="dcterms:W3CDTF">2015-09-08T05:02:24Z</dcterms:modified>
</cp:coreProperties>
</file>