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28" r:id="rId3"/>
    <p:sldId id="329" r:id="rId4"/>
    <p:sldId id="332" r:id="rId5"/>
    <p:sldId id="330" r:id="rId6"/>
    <p:sldId id="331" r:id="rId7"/>
    <p:sldId id="334" r:id="rId8"/>
    <p:sldId id="338" r:id="rId9"/>
    <p:sldId id="333" r:id="rId10"/>
    <p:sldId id="337" r:id="rId11"/>
    <p:sldId id="335" r:id="rId12"/>
    <p:sldId id="336" r:id="rId13"/>
    <p:sldId id="339" r:id="rId14"/>
    <p:sldId id="340" r:id="rId15"/>
    <p:sldId id="342" r:id="rId16"/>
    <p:sldId id="341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69" d="100"/>
          <a:sy n="69" d="100"/>
        </p:scale>
        <p:origin x="118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has other uses outside of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C is for Controller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base class provides convenience methods</a:t>
            </a:r>
          </a:p>
          <a:p>
            <a:pPr lvl="1"/>
            <a:r>
              <a:rPr lang="en-US" dirty="0" smtClean="0"/>
              <a:t>Created, </a:t>
            </a:r>
            <a:r>
              <a:rPr lang="en-US" dirty="0" err="1" smtClean="0"/>
              <a:t>HttpNotFound</a:t>
            </a:r>
            <a:r>
              <a:rPr lang="en-US" dirty="0" smtClean="0"/>
              <a:t>, 	Redirect, and 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format is JSON </a:t>
            </a:r>
          </a:p>
          <a:p>
            <a:r>
              <a:rPr lang="en-US" dirty="0" smtClean="0"/>
              <a:t>XML formatter not included by default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Configure in </a:t>
            </a:r>
            <a:r>
              <a:rPr lang="en-US" dirty="0" err="1" smtClean="0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work on actions, controllers, and globally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and filters can all use constructor injection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FromServices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 allows binding on properties</a:t>
            </a:r>
          </a:p>
          <a:p>
            <a:r>
              <a:rPr lang="en-US" dirty="0" smtClean="0"/>
              <a:t>Even works with model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The Pattern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Microsoft.AspNet.Mvc</a:t>
            </a:r>
            <a:endParaRPr lang="en-US" dirty="0" smtClean="0"/>
          </a:p>
          <a:p>
            <a:r>
              <a:rPr lang="en-US" dirty="0" smtClean="0"/>
              <a:t>Add the MVC services</a:t>
            </a:r>
          </a:p>
          <a:p>
            <a:r>
              <a:rPr lang="en-US" dirty="0" smtClean="0"/>
              <a:t>Use the MVC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90555"/>
            <a:ext cx="6791325" cy="2981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POCOs with a Controller name suffix</a:t>
            </a:r>
          </a:p>
          <a:p>
            <a:r>
              <a:rPr lang="en-US" dirty="0" smtClean="0"/>
              <a:t>Or, derive from Controller base class</a:t>
            </a:r>
          </a:p>
          <a:p>
            <a:r>
              <a:rPr lang="en-US" dirty="0" smtClean="0"/>
              <a:t>Public methods are 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</a:t>
            </a:r>
            <a:r>
              <a:rPr lang="en-US" dirty="0" err="1" smtClean="0"/>
              <a:t>MapRoute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Supports defaults and catch-all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05062"/>
            <a:ext cx="60579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Sets routing rules inline with a controller</a:t>
            </a:r>
          </a:p>
          <a:p>
            <a:r>
              <a:rPr lang="en-US" dirty="0" smtClean="0"/>
              <a:t>Use [controller] and [action]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 Routing versus Named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works with actions and API style 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Base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access to HTTP context, current user, request, response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IActionResult</a:t>
            </a:r>
            <a:r>
              <a:rPr lang="en-US" dirty="0" smtClean="0"/>
              <a:t>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IHttpActionResult</a:t>
            </a:r>
            <a:r>
              <a:rPr lang="en-US" dirty="0" smtClean="0"/>
              <a:t> encapsulates controller decision</a:t>
            </a:r>
          </a:p>
          <a:p>
            <a:r>
              <a:rPr lang="en-US" dirty="0" smtClean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18525</TotalTime>
  <Words>196</Words>
  <Application>Microsoft Office PowerPoint</Application>
  <PresentationFormat>On-screen Show (4:3)</PresentationFormat>
  <Paragraphs>50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MVC</vt:lpstr>
      <vt:lpstr>MVC – The Pattern</vt:lpstr>
      <vt:lpstr>Setup</vt:lpstr>
      <vt:lpstr>Controllers</vt:lpstr>
      <vt:lpstr>Routing with MapRoute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1097</cp:revision>
  <dcterms:created xsi:type="dcterms:W3CDTF">2007-12-27T20:50:38Z</dcterms:created>
  <dcterms:modified xsi:type="dcterms:W3CDTF">2015-09-11T11:58:40Z</dcterms:modified>
</cp:coreProperties>
</file>