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46" r:id="rId3"/>
    <p:sldId id="347" r:id="rId4"/>
    <p:sldId id="348" r:id="rId5"/>
    <p:sldId id="349" r:id="rId6"/>
    <p:sldId id="352" r:id="rId7"/>
    <p:sldId id="364" r:id="rId8"/>
    <p:sldId id="353" r:id="rId9"/>
    <p:sldId id="354" r:id="rId10"/>
    <p:sldId id="365" r:id="rId11"/>
    <p:sldId id="363" r:id="rId12"/>
    <p:sldId id="355" r:id="rId13"/>
    <p:sldId id="356" r:id="rId14"/>
    <p:sldId id="345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65" d="100"/>
          <a:sy n="65" d="100"/>
        </p:scale>
        <p:origin x="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Directives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&lt;</a:t>
            </a:r>
            <a:r>
              <a:rPr lang="en-US" dirty="0" err="1" smtClean="0"/>
              <a:t>slideShow</a:t>
            </a:r>
            <a:r>
              <a:rPr lang="en-US" dirty="0" smtClean="0"/>
              <a:t>&gt;</a:t>
            </a:r>
          </a:p>
          <a:p>
            <a:pPr defTabSz="914400" eaLnBrk="1" hangingPunct="1"/>
            <a:r>
              <a:rPr lang="en-US" dirty="0" smtClean="0"/>
              <a:t>&lt;slide&gt;</a:t>
            </a:r>
            <a:endParaRPr lang="en-US" dirty="0"/>
          </a:p>
          <a:p>
            <a:pPr defTabSz="914400" eaLnBrk="1" hangingPunct="1"/>
            <a:r>
              <a:rPr lang="en-US" dirty="0" smtClean="0"/>
              <a:t>&lt;/</a:t>
            </a:r>
            <a:r>
              <a:rPr lang="en-US" dirty="0" err="1" smtClean="0"/>
              <a:t>slideShow</a:t>
            </a:r>
            <a:r>
              <a:rPr lang="en-US" dirty="0" smtClean="0"/>
              <a:t>&gt;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original content into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628900"/>
            <a:ext cx="650557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3137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Compile: transforms the template</a:t>
            </a:r>
          </a:p>
          <a:p>
            <a:r>
              <a:rPr lang="en-US" dirty="0" smtClean="0"/>
              <a:t>Link: Modify data in the view (DOM)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90812"/>
            <a:ext cx="4114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2573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and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</a:p>
          <a:p>
            <a:pPr lvl="1"/>
            <a:r>
              <a:rPr lang="en-US" dirty="0" smtClean="0"/>
              <a:t>Use existing scope (default)</a:t>
            </a:r>
          </a:p>
          <a:p>
            <a:pPr lvl="1"/>
            <a:r>
              <a:rPr lang="en-US" dirty="0" smtClean="0"/>
              <a:t>Create a new inherited scope (</a:t>
            </a:r>
            <a:r>
              <a:rPr lang="en-US" dirty="0" err="1" smtClean="0"/>
              <a:t>scope:true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an isolate scope ( scope: {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797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Scopes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inherited access to parent scope</a:t>
            </a:r>
          </a:p>
          <a:p>
            <a:pPr lvl="1"/>
            <a:r>
              <a:rPr lang="en-US" dirty="0" smtClean="0"/>
              <a:t>Still have $parent property</a:t>
            </a:r>
          </a:p>
          <a:p>
            <a:r>
              <a:rPr lang="en-US" dirty="0" smtClean="0"/>
              <a:t>Isolated scope good for reusable widgets</a:t>
            </a:r>
          </a:p>
          <a:p>
            <a:pPr lvl="1"/>
            <a:r>
              <a:rPr lang="en-US" dirty="0" smtClean="0"/>
              <a:t>Don’t want 2 directives sharing same scope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4200" y="3886200"/>
            <a:ext cx="2543175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2801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Directives create custom HTML</a:t>
            </a:r>
          </a:p>
          <a:p>
            <a:r>
              <a:rPr lang="en-US" dirty="0" smtClean="0"/>
              <a:t>Directives manipulate the DOM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WebComponents</a:t>
            </a:r>
            <a:r>
              <a:rPr lang="en-US" dirty="0" smtClean="0"/>
              <a:t> and Shadow DOM coming</a:t>
            </a:r>
          </a:p>
          <a:p>
            <a:r>
              <a:rPr lang="en-US" dirty="0" smtClean="0"/>
              <a:t>Directives bring a glimpse of the future today</a:t>
            </a:r>
          </a:p>
          <a:p>
            <a:pPr lvl="1"/>
            <a:r>
              <a:rPr lang="en-US" dirty="0" smtClean="0"/>
              <a:t>Custom elements</a:t>
            </a:r>
          </a:p>
          <a:p>
            <a:pPr lvl="1"/>
            <a:r>
              <a:rPr lang="en-US" dirty="0" smtClean="0"/>
              <a:t>More semantic markup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600" y="3124200"/>
            <a:ext cx="663476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2689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Elements, Classes,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directives will work in any position</a:t>
            </a:r>
          </a:p>
          <a:p>
            <a:pPr lvl="1"/>
            <a:r>
              <a:rPr lang="en-US" dirty="0" smtClean="0"/>
              <a:t>Element &lt;accordion&gt;</a:t>
            </a:r>
          </a:p>
          <a:p>
            <a:pPr lvl="1"/>
            <a:r>
              <a:rPr lang="en-US" dirty="0" smtClean="0"/>
              <a:t>Attribute &lt;div accordion&gt;</a:t>
            </a:r>
          </a:p>
          <a:p>
            <a:pPr lvl="1"/>
            <a:r>
              <a:rPr lang="en-US" dirty="0" smtClean="0"/>
              <a:t>Class &lt;div class=accordion&gt;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3505200"/>
            <a:ext cx="49149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4972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ngClick</a:t>
            </a:r>
            <a:endParaRPr lang="en-US" dirty="0" smtClean="0"/>
          </a:p>
          <a:p>
            <a:r>
              <a:rPr lang="en-US" dirty="0" err="1" smtClean="0"/>
              <a:t>ngChange</a:t>
            </a:r>
            <a:r>
              <a:rPr lang="en-US" dirty="0" smtClean="0"/>
              <a:t> (requires </a:t>
            </a:r>
            <a:r>
              <a:rPr lang="en-US" dirty="0" err="1" smtClean="0"/>
              <a:t>ngModel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ngChecked</a:t>
            </a:r>
            <a:endParaRPr lang="en-US" dirty="0" smtClean="0"/>
          </a:p>
          <a:p>
            <a:r>
              <a:rPr lang="en-US" dirty="0" err="1" smtClean="0"/>
              <a:t>ngBlur</a:t>
            </a:r>
            <a:endParaRPr lang="en-US" dirty="0" smtClean="0"/>
          </a:p>
          <a:p>
            <a:r>
              <a:rPr lang="en-US" dirty="0" err="1" smtClean="0"/>
              <a:t>ngDblClick</a:t>
            </a:r>
            <a:endParaRPr lang="en-US" dirty="0" smtClean="0"/>
          </a:p>
          <a:p>
            <a:r>
              <a:rPr lang="en-US" dirty="0" err="1" smtClean="0"/>
              <a:t>ngKeydown</a:t>
            </a:r>
            <a:r>
              <a:rPr lang="en-US" dirty="0" smtClean="0"/>
              <a:t> </a:t>
            </a:r>
            <a:r>
              <a:rPr lang="en-US" dirty="0" err="1" smtClean="0"/>
              <a:t>ngKeyup</a:t>
            </a:r>
            <a:r>
              <a:rPr lang="en-US" dirty="0" smtClean="0"/>
              <a:t> </a:t>
            </a:r>
            <a:r>
              <a:rPr lang="en-US" dirty="0" err="1" smtClean="0"/>
              <a:t>ngKeypress</a:t>
            </a:r>
            <a:endParaRPr lang="en-US" dirty="0" smtClean="0"/>
          </a:p>
          <a:p>
            <a:r>
              <a:rPr lang="en-US" dirty="0" err="1" smtClean="0"/>
              <a:t>ngMouse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ngSubmit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76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ngApp</a:t>
            </a:r>
            <a:endParaRPr lang="en-US" dirty="0" smtClean="0"/>
          </a:p>
          <a:p>
            <a:r>
              <a:rPr lang="en-US" dirty="0" err="1" smtClean="0"/>
              <a:t>ngController</a:t>
            </a:r>
            <a:endParaRPr lang="en-US" dirty="0" smtClean="0"/>
          </a:p>
          <a:p>
            <a:r>
              <a:rPr lang="en-US" dirty="0" err="1" smtClean="0"/>
              <a:t>ngForm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044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Directive Definition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4912" y="1981200"/>
            <a:ext cx="6734175" cy="448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19045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to use a prefix</a:t>
            </a:r>
          </a:p>
          <a:p>
            <a:pPr lvl="1"/>
            <a:r>
              <a:rPr lang="en-US" dirty="0" smtClean="0"/>
              <a:t>Avoid clashes with over libraries or future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866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ngular.element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Lite (or jQuery) API</a:t>
            </a:r>
          </a:p>
          <a:p>
            <a:pPr lvl="1"/>
            <a:r>
              <a:rPr lang="en-US" dirty="0" smtClean="0"/>
              <a:t>The 20% of jQuery you use 80% of the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3067050"/>
            <a:ext cx="3714750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0110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wrap or replace an element with the template contents</a:t>
            </a:r>
          </a:p>
          <a:p>
            <a:r>
              <a:rPr lang="en-US" dirty="0" smtClean="0"/>
              <a:t>Can be local (strings) or remote (</a:t>
            </a:r>
            <a:r>
              <a:rPr lang="en-US" dirty="0" err="1" smtClean="0"/>
              <a:t>templateUrl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87" y="2667000"/>
            <a:ext cx="7058025" cy="294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8362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23802</TotalTime>
  <Words>231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Directives</vt:lpstr>
      <vt:lpstr>Extending HTML</vt:lpstr>
      <vt:lpstr>Elements, Classes, Attributes</vt:lpstr>
      <vt:lpstr>Event Directives</vt:lpstr>
      <vt:lpstr>Core Directives</vt:lpstr>
      <vt:lpstr>Custom Directives</vt:lpstr>
      <vt:lpstr>Names</vt:lpstr>
      <vt:lpstr>angular.element</vt:lpstr>
      <vt:lpstr>Directive Templates</vt:lpstr>
      <vt:lpstr>Transclusion</vt:lpstr>
      <vt:lpstr>Compile and Link</vt:lpstr>
      <vt:lpstr>Directives and Scope</vt:lpstr>
      <vt:lpstr>Isolated Scopes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1839</cp:revision>
  <dcterms:created xsi:type="dcterms:W3CDTF">2007-12-27T20:50:38Z</dcterms:created>
  <dcterms:modified xsi:type="dcterms:W3CDTF">2013-12-01T23:51:44Z</dcterms:modified>
</cp:coreProperties>
</file>