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0"/>
  </p:notesMasterIdLst>
  <p:handoutMasterIdLst>
    <p:handoutMasterId r:id="rId11"/>
  </p:handoutMasterIdLst>
  <p:sldIdLst>
    <p:sldId id="327" r:id="rId2"/>
    <p:sldId id="332" r:id="rId3"/>
    <p:sldId id="329" r:id="rId4"/>
    <p:sldId id="328" r:id="rId5"/>
    <p:sldId id="330" r:id="rId6"/>
    <p:sldId id="331" r:id="rId7"/>
    <p:sldId id="333" r:id="rId8"/>
    <p:sldId id="334" r:id="rId9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32"/>
            <p14:sldId id="329"/>
            <p14:sldId id="328"/>
            <p14:sldId id="330"/>
            <p14:sldId id="331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81" d="100"/>
          <a:sy n="81" d="100"/>
        </p:scale>
        <p:origin x="5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67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15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7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8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cott@OdeToCod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>
          <a:xfrm>
            <a:off x="685800" y="1266825"/>
            <a:ext cx="7772400" cy="1933575"/>
          </a:xfrm>
        </p:spPr>
        <p:txBody>
          <a:bodyPr/>
          <a:lstStyle/>
          <a:p>
            <a:pPr marL="0" indent="0" defTabSz="914400" eaLnBrk="1" hangingPunct="1"/>
            <a:r>
              <a:rPr lang="en-US" dirty="0" smtClean="0"/>
              <a:t>ASP.NET </a:t>
            </a:r>
            <a:r>
              <a:rPr lang="en-US" dirty="0" smtClean="0"/>
              <a:t>5 Security</a:t>
            </a:r>
            <a:endParaRPr lang="en-US" dirty="0" smtClean="0"/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The Return of Middleware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Claims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Identities are based on claims throughout .NET framework</a:t>
            </a:r>
          </a:p>
          <a:p>
            <a:r>
              <a:rPr lang="en-US" dirty="0" smtClean="0"/>
              <a:t>Claims are simple key-value pairs</a:t>
            </a:r>
          </a:p>
          <a:p>
            <a:pPr lvl="1"/>
            <a:r>
              <a:rPr lang="en-US" dirty="0" smtClean="0"/>
              <a:t>Scott is an admin</a:t>
            </a:r>
          </a:p>
          <a:p>
            <a:pPr lvl="1"/>
            <a:r>
              <a:rPr lang="en-US" dirty="0" smtClean="0"/>
              <a:t>Scott’s email is </a:t>
            </a:r>
            <a:r>
              <a:rPr lang="en-US" dirty="0" smtClean="0">
                <a:hlinkClick r:id="rId2"/>
              </a:rPr>
              <a:t>scott@OdeToCode.com</a:t>
            </a:r>
            <a:endParaRPr lang="en-US" dirty="0" smtClean="0"/>
          </a:p>
          <a:p>
            <a:r>
              <a:rPr lang="en-US" dirty="0" err="1" smtClean="0"/>
              <a:t>ClaimsIdentity</a:t>
            </a:r>
            <a:r>
              <a:rPr lang="en-US" dirty="0" smtClean="0"/>
              <a:t> is a collection of claims</a:t>
            </a:r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9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ClaimsPrincipal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collection of </a:t>
            </a:r>
            <a:r>
              <a:rPr lang="en-US" dirty="0" err="1" smtClean="0"/>
              <a:t>ClaimsIdentity</a:t>
            </a:r>
            <a:endParaRPr lang="en-US" dirty="0" smtClean="0"/>
          </a:p>
          <a:p>
            <a:r>
              <a:rPr lang="en-US" dirty="0" smtClean="0"/>
              <a:t>User property available in controllers and views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" y="2362200"/>
            <a:ext cx="8982075" cy="2135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26472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Microsoft, Google, Facebook, Twitter, LinkedIn</a:t>
            </a:r>
          </a:p>
          <a:p>
            <a:r>
              <a:rPr lang="en-US" dirty="0" smtClean="0"/>
              <a:t>All supported via 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95600"/>
            <a:ext cx="7929562" cy="2326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5472112"/>
            <a:ext cx="3638550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469899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Manager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SignIn</a:t>
            </a:r>
            <a:r>
              <a:rPr lang="en-US" dirty="0" smtClean="0"/>
              <a:t> / </a:t>
            </a:r>
            <a:r>
              <a:rPr lang="en-US" dirty="0" err="1" smtClean="0"/>
              <a:t>SignOut</a:t>
            </a:r>
            <a:endParaRPr lang="en-US" dirty="0" smtClean="0"/>
          </a:p>
          <a:p>
            <a:pPr lvl="1"/>
            <a:r>
              <a:rPr lang="en-US" dirty="0" smtClean="0"/>
              <a:t>Sets cookie</a:t>
            </a:r>
          </a:p>
          <a:p>
            <a:r>
              <a:rPr lang="en-US" dirty="0" smtClean="0"/>
              <a:t>Challenge</a:t>
            </a:r>
          </a:p>
          <a:p>
            <a:r>
              <a:rPr lang="en-US" dirty="0" smtClean="0"/>
              <a:t>Authenticate</a:t>
            </a:r>
          </a:p>
          <a:p>
            <a:r>
              <a:rPr lang="en-US" dirty="0" err="1" smtClean="0"/>
              <a:t>GetAuthenticationSchemes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505200"/>
            <a:ext cx="5391150" cy="29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335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Authorize Attribute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to protect controllers, actions</a:t>
            </a:r>
          </a:p>
          <a:p>
            <a:r>
              <a:rPr lang="en-US" dirty="0" smtClean="0"/>
              <a:t>Use [</a:t>
            </a:r>
            <a:r>
              <a:rPr lang="en-US" dirty="0" err="1" smtClean="0"/>
              <a:t>AllowAnonymous</a:t>
            </a:r>
            <a:r>
              <a:rPr lang="en-US" dirty="0" smtClean="0"/>
              <a:t>] to be explicit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71800"/>
            <a:ext cx="73342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093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Builds on top of cookie 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48000"/>
            <a:ext cx="6953250" cy="161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98461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key abstractions</a:t>
            </a:r>
          </a:p>
          <a:p>
            <a:pPr lvl="1"/>
            <a:r>
              <a:rPr lang="en-US" dirty="0" smtClean="0"/>
              <a:t>Middleware</a:t>
            </a:r>
          </a:p>
          <a:p>
            <a:pPr lvl="1"/>
            <a:r>
              <a:rPr lang="en-US" dirty="0" err="1" smtClean="0"/>
              <a:t>ClaimsPrincipal</a:t>
            </a:r>
            <a:endParaRPr lang="en-US" dirty="0" smtClean="0"/>
          </a:p>
          <a:p>
            <a:pPr lvl="1"/>
            <a:r>
              <a:rPr lang="en-US" dirty="0" err="1" smtClean="0"/>
              <a:t>AuthenticationManager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593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20587</TotalTime>
  <Words>110</Words>
  <Application>Microsoft Office PowerPoint</Application>
  <PresentationFormat>On-screen Show (4:3)</PresentationFormat>
  <Paragraphs>35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ASP.NET 5 Security</vt:lpstr>
      <vt:lpstr>It’s All About Claims</vt:lpstr>
      <vt:lpstr>ClaimsPrincipal</vt:lpstr>
      <vt:lpstr>OAuth</vt:lpstr>
      <vt:lpstr>Authentication Manager</vt:lpstr>
      <vt:lpstr>Authorize Attribute</vt:lpstr>
      <vt:lpstr>ASP.NET Identity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1117</cp:revision>
  <dcterms:created xsi:type="dcterms:W3CDTF">2007-12-27T20:50:38Z</dcterms:created>
  <dcterms:modified xsi:type="dcterms:W3CDTF">2015-09-12T21:27:47Z</dcterms:modified>
</cp:coreProperties>
</file>