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28" r:id="rId3"/>
    <p:sldId id="330" r:id="rId4"/>
    <p:sldId id="335" r:id="rId5"/>
    <p:sldId id="338" r:id="rId6"/>
    <p:sldId id="333" r:id="rId7"/>
    <p:sldId id="334" r:id="rId8"/>
    <p:sldId id="331" r:id="rId9"/>
    <p:sldId id="339" r:id="rId10"/>
    <p:sldId id="332" r:id="rId11"/>
    <p:sldId id="337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9" autoAdjust="0"/>
    <p:restoredTop sz="92981" autoAdjust="0"/>
  </p:normalViewPr>
  <p:slideViewPr>
    <p:cSldViewPr>
      <p:cViewPr varScale="1">
        <p:scale>
          <a:sx n="120" d="100"/>
          <a:sy n="120" d="100"/>
        </p:scale>
        <p:origin x="13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Components and Directives</a:t>
            </a:r>
          </a:p>
          <a:p>
            <a:pPr defTabSz="914400" eaLnBrk="1" hangingPunct="1"/>
            <a:r>
              <a:rPr lang="en-US" dirty="0" smtClean="0"/>
              <a:t>&lt;custom-html&gt;</a:t>
            </a:r>
          </a:p>
          <a:p>
            <a:pPr defTabSz="914400" eaLnBrk="1" hangingPunct="1"/>
            <a:r>
              <a:rPr lang="en-US" dirty="0" smtClean="0"/>
              <a:t>&lt;/custom-html&gt;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and </a:t>
            </a:r>
            <a:r>
              <a:rPr lang="en-US" dirty="0" err="1" smtClean="0"/>
              <a:t>ViewContainers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templates using a view container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274736"/>
            <a:ext cx="8963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7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2 encourages you to build components</a:t>
            </a:r>
          </a:p>
          <a:p>
            <a:pPr lvl="1"/>
            <a:r>
              <a:rPr lang="en-US" dirty="0" smtClean="0"/>
              <a:t>Self describing UI building blocks</a:t>
            </a:r>
          </a:p>
          <a:p>
            <a:pPr lvl="1"/>
            <a:r>
              <a:rPr lang="en-US" smtClean="0"/>
              <a:t>Extend HTML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124200"/>
            <a:ext cx="4381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8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Reusable, </a:t>
            </a:r>
            <a:r>
              <a:rPr lang="en-US" dirty="0" err="1" smtClean="0"/>
              <a:t>composable</a:t>
            </a:r>
            <a:r>
              <a:rPr lang="en-US" dirty="0" smtClean="0"/>
              <a:t> UI building blocks</a:t>
            </a:r>
          </a:p>
          <a:p>
            <a:r>
              <a:rPr lang="en-US" dirty="0" smtClean="0"/>
              <a:t>A template is required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5012"/>
            <a:ext cx="4962525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52800"/>
            <a:ext cx="43815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4628114"/>
            <a:ext cx="5067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24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versus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Directives require no template</a:t>
            </a:r>
          </a:p>
          <a:p>
            <a:pPr lvl="1"/>
            <a:r>
              <a:rPr lang="en-US" dirty="0" smtClean="0"/>
              <a:t>But, can work with templates</a:t>
            </a:r>
          </a:p>
          <a:p>
            <a:r>
              <a:rPr lang="en-US" dirty="0" smtClean="0"/>
              <a:t>Components are directives, but with a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56864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437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 err="1" smtClean="0"/>
              <a:t>ngOnInit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ngOnDestroy</a:t>
            </a:r>
            <a:r>
              <a:rPr lang="en-US" dirty="0" smtClean="0"/>
              <a:t> invoked by framework</a:t>
            </a:r>
          </a:p>
          <a:p>
            <a:pPr lvl="1"/>
            <a:r>
              <a:rPr lang="en-US" dirty="0" smtClean="0"/>
              <a:t>Optional interfaces are </a:t>
            </a:r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r>
              <a:rPr lang="en-US" dirty="0" err="1" smtClean="0"/>
              <a:t>Also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Also …</a:t>
            </a:r>
          </a:p>
          <a:p>
            <a:pPr lvl="1"/>
            <a:r>
              <a:rPr lang="en-US" dirty="0" err="1" smtClean="0"/>
              <a:t>DoCheck</a:t>
            </a:r>
            <a:r>
              <a:rPr lang="en-US" dirty="0" smtClean="0"/>
              <a:t>, </a:t>
            </a:r>
            <a:r>
              <a:rPr lang="en-US" dirty="0" err="1" smtClean="0"/>
              <a:t>OnChanges</a:t>
            </a:r>
            <a:r>
              <a:rPr lang="en-US" dirty="0" smtClean="0"/>
              <a:t>, </a:t>
            </a:r>
            <a:r>
              <a:rPr lang="en-US" dirty="0" err="1" smtClean="0"/>
              <a:t>AfterContentInit</a:t>
            </a:r>
            <a:r>
              <a:rPr lang="en-US" dirty="0" smtClean="0"/>
              <a:t>, </a:t>
            </a:r>
            <a:r>
              <a:rPr lang="en-US" dirty="0" err="1" smtClean="0"/>
              <a:t>AfterContentChecked</a:t>
            </a:r>
            <a:r>
              <a:rPr lang="en-US" dirty="0" smtClean="0"/>
              <a:t>, </a:t>
            </a:r>
            <a:r>
              <a:rPr lang="en-US" dirty="0" err="1" smtClean="0"/>
              <a:t>AfterViewInit</a:t>
            </a:r>
            <a:r>
              <a:rPr lang="en-US" dirty="0" smtClean="0"/>
              <a:t>, </a:t>
            </a:r>
            <a:r>
              <a:rPr lang="en-US" dirty="0" err="1" smtClean="0"/>
              <a:t>AfterViewChecked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9000"/>
            <a:ext cx="65722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31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ngOnInit</a:t>
            </a:r>
            <a:r>
              <a:rPr lang="en-US" dirty="0" smtClean="0"/>
              <a:t>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work inside </a:t>
            </a:r>
            <a:r>
              <a:rPr lang="en-US" dirty="0" err="1" smtClean="0"/>
              <a:t>ngOnInit</a:t>
            </a:r>
            <a:r>
              <a:rPr lang="en-US" dirty="0" smtClean="0"/>
              <a:t> instead of constructor</a:t>
            </a:r>
          </a:p>
          <a:p>
            <a:pPr lvl="1"/>
            <a:r>
              <a:rPr lang="en-US" dirty="0" smtClean="0"/>
              <a:t>Easier to test a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200400"/>
            <a:ext cx="52768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592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Declares a data-bound input property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124200"/>
            <a:ext cx="3419475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4857750"/>
            <a:ext cx="6286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731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event-bound output property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0787"/>
            <a:ext cx="7134225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084942"/>
            <a:ext cx="63722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0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Attributes to add behavior to a DOM element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37161"/>
            <a:ext cx="6272212" cy="43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2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with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ng-content to </a:t>
            </a:r>
            <a:r>
              <a:rPr lang="en-US" dirty="0" err="1" smtClean="0"/>
              <a:t>transclude</a:t>
            </a:r>
            <a:r>
              <a:rPr lang="en-US" dirty="0" smtClean="0"/>
              <a:t> content from client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8400"/>
            <a:ext cx="5791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54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40892</TotalTime>
  <Words>142</Words>
  <Application>Microsoft Office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PowerPoint Presentation</vt:lpstr>
      <vt:lpstr>Components</vt:lpstr>
      <vt:lpstr>Components versus Directives</vt:lpstr>
      <vt:lpstr>Lifecycle</vt:lpstr>
      <vt:lpstr>ngOnInit Note</vt:lpstr>
      <vt:lpstr>@Input</vt:lpstr>
      <vt:lpstr>@Output</vt:lpstr>
      <vt:lpstr>Decorator Directives</vt:lpstr>
      <vt:lpstr>Directives with Content</vt:lpstr>
      <vt:lpstr>Directives and ViewContainers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1969</cp:revision>
  <dcterms:created xsi:type="dcterms:W3CDTF">2007-12-27T20:50:38Z</dcterms:created>
  <dcterms:modified xsi:type="dcterms:W3CDTF">2015-12-31T04:51:44Z</dcterms:modified>
</cp:coreProperties>
</file>