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29" r:id="rId3"/>
    <p:sldId id="328" r:id="rId4"/>
    <p:sldId id="330" r:id="rId5"/>
    <p:sldId id="331" r:id="rId6"/>
    <p:sldId id="332" r:id="rId7"/>
    <p:sldId id="333" r:id="rId8"/>
    <p:sldId id="334" r:id="rId9"/>
    <p:sldId id="335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2981" autoAdjust="0"/>
  </p:normalViewPr>
  <p:slideViewPr>
    <p:cSldViewPr>
      <p:cViewPr varScale="1">
        <p:scale>
          <a:sx n="84" d="100"/>
          <a:sy n="84" d="100"/>
        </p:scale>
        <p:origin x="4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2009 @ Google</a:t>
            </a:r>
          </a:p>
          <a:p>
            <a:r>
              <a:rPr lang="en-US" dirty="0" smtClean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Goals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Separation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of</a:t>
            </a:r>
            <a:endParaRPr lang="en-US" sz="2000" dirty="0" smtClean="0">
              <a:solidFill>
                <a:schemeClr val="tx1"/>
              </a:solidFill>
              <a:latin typeface="Tekton Pro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Concerns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Testability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Extensibility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Looking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6180"/>
            <a:ext cx="2540131" cy="1759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59192"/>
            <a:ext cx="3073016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smtClean="0"/>
              <a:t>: 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ngular 2 – the framework</a:t>
            </a:r>
          </a:p>
          <a:p>
            <a:r>
              <a:rPr lang="en-US" dirty="0"/>
              <a:t>t</a:t>
            </a:r>
            <a:r>
              <a:rPr lang="en-US" dirty="0" smtClean="0"/>
              <a:t>ypescript – the language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ystemjs</a:t>
            </a:r>
            <a:r>
              <a:rPr lang="en-US" dirty="0" smtClean="0"/>
              <a:t>  - the module loader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3093720"/>
            <a:ext cx="7010400" cy="9448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latin typeface="Consolas" panose="020B0609020204030204" pitchFamily="49" charset="0"/>
              </a:rPr>
              <a:t> –y</a:t>
            </a:r>
          </a:p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install angular2 typescript </a:t>
            </a:r>
            <a:r>
              <a:rPr lang="en-US" sz="2000" dirty="0" err="1" smtClean="0">
                <a:latin typeface="Consolas" panose="020B0609020204030204" pitchFamily="49" charset="0"/>
              </a:rPr>
              <a:t>systemjs</a:t>
            </a:r>
            <a:r>
              <a:rPr lang="en-US" sz="2000" dirty="0" smtClean="0">
                <a:latin typeface="Consolas" panose="020B0609020204030204" pitchFamily="49" charset="0"/>
              </a:rPr>
              <a:t> --save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9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Shell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476939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First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400175"/>
            <a:ext cx="8791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5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Starting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Yeoman generators</a:t>
            </a:r>
          </a:p>
          <a:p>
            <a:pPr lvl="1"/>
            <a:r>
              <a:rPr lang="en-US" dirty="0" smtClean="0"/>
              <a:t>generator-angular2</a:t>
            </a:r>
          </a:p>
          <a:p>
            <a:pPr lvl="1"/>
            <a:r>
              <a:rPr lang="en-US" dirty="0" smtClean="0"/>
              <a:t>generator-angular2-gulp-webpack</a:t>
            </a:r>
          </a:p>
          <a:p>
            <a:r>
              <a:rPr lang="en-US" dirty="0" smtClean="0"/>
              <a:t>Seed projects</a:t>
            </a:r>
          </a:p>
          <a:p>
            <a:pPr lvl="1"/>
            <a:r>
              <a:rPr lang="en-US" dirty="0" smtClean="0"/>
              <a:t>angular2-seed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ng2-play (</a:t>
            </a:r>
            <a:r>
              <a:rPr lang="en-US" dirty="0" err="1" smtClean="0"/>
              <a:t>github:pkozlowski-opensource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angular-starter (</a:t>
            </a:r>
            <a:r>
              <a:rPr lang="en-US" dirty="0" err="1" smtClean="0"/>
              <a:t>github:eladrk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54" y="1447800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27432</TotalTime>
  <Words>92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Concepts and Goals</vt:lpstr>
      <vt:lpstr>Tools &amp; Languages</vt:lpstr>
      <vt:lpstr>Getting Started : Packages</vt:lpstr>
      <vt:lpstr>Getting Started: Shell Page</vt:lpstr>
      <vt:lpstr>Getting Started: First Script</vt:lpstr>
      <vt:lpstr>Other Starting Points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1833</cp:revision>
  <dcterms:created xsi:type="dcterms:W3CDTF">2007-12-27T20:50:38Z</dcterms:created>
  <dcterms:modified xsi:type="dcterms:W3CDTF">2015-12-15T13:26:46Z</dcterms:modified>
</cp:coreProperties>
</file>